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71972-B663-4E42-A121-DA009B5EB3C4}"/>
              </a:ext>
            </a:extLst>
          </p:cNvPr>
          <p:cNvSpPr txBox="1"/>
          <p:nvPr/>
        </p:nvSpPr>
        <p:spPr>
          <a:xfrm>
            <a:off x="0" y="53733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LXe¡PôúR</a:t>
            </a:r>
            <a:r>
              <a:rPr lang="en-IN" dirty="0"/>
              <a:t> U²Rô ¿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ÕûQ«ÚdL</a:t>
            </a:r>
            <a:r>
              <a:rPr lang="en-IN" dirty="0"/>
              <a:t> </a:t>
            </a:r>
          </a:p>
          <a:p>
            <a:r>
              <a:rPr lang="en-IN" dirty="0" err="1"/>
              <a:t>LXe¡PôúR</a:t>
            </a:r>
            <a:r>
              <a:rPr lang="en-IN" dirty="0"/>
              <a:t> </a:t>
            </a:r>
            <a:r>
              <a:rPr lang="en-IN" dirty="0" err="1"/>
              <a:t>LXe¡PôúR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4E174-E9CA-4307-9190-ACA41863ED5F}"/>
              </a:ext>
            </a:extLst>
          </p:cNvPr>
          <p:cNvSpPr txBox="1"/>
          <p:nvPr/>
        </p:nvSpPr>
        <p:spPr>
          <a:xfrm>
            <a:off x="0" y="53912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YôrdûL</a:t>
            </a:r>
            <a:r>
              <a:rPr lang="en-IN" dirty="0"/>
              <a:t> </a:t>
            </a:r>
            <a:r>
              <a:rPr lang="en-IN" dirty="0" err="1"/>
              <a:t>Hú</a:t>
            </a:r>
            <a:r>
              <a:rPr lang="en-IN" dirty="0"/>
              <a:t>]ô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úLhTúRú</a:t>
            </a:r>
            <a:r>
              <a:rPr lang="en-IN" dirty="0"/>
              <a:t>]ô</a:t>
            </a:r>
          </a:p>
          <a:p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ãÝm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úTôYúRú</a:t>
            </a:r>
            <a:r>
              <a:rPr lang="en-IN" dirty="0"/>
              <a:t>]ô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6E19-B935-428D-8290-14A201E13E99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</a:t>
            </a:r>
          </a:p>
          <a:p>
            <a:r>
              <a:rPr lang="en-IN" dirty="0" err="1"/>
              <a:t>YNkR</a:t>
            </a:r>
            <a:r>
              <a:rPr lang="en-IN" dirty="0"/>
              <a:t> </a:t>
            </a:r>
            <a:r>
              <a:rPr lang="en-IN" dirty="0" err="1"/>
              <a:t>LôXm</a:t>
            </a:r>
            <a:r>
              <a:rPr lang="en-IN" dirty="0"/>
              <a:t> Bd¡ </a:t>
            </a:r>
            <a:r>
              <a:rPr lang="en-IN" dirty="0" err="1"/>
              <a:t>YôZf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2825B-A4EC-44A3-8852-084935891AE5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úRôp</a:t>
            </a:r>
            <a:r>
              <a:rPr lang="en-IN" dirty="0"/>
              <a:t>®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ÕYiÓ</a:t>
            </a:r>
            <a:r>
              <a:rPr lang="en-IN" dirty="0"/>
              <a:t> </a:t>
            </a:r>
            <a:r>
              <a:rPr lang="en-IN" dirty="0" err="1"/>
              <a:t>úTôYúRú</a:t>
            </a:r>
            <a:r>
              <a:rPr lang="en-IN" dirty="0"/>
              <a:t>]ô</a:t>
            </a:r>
          </a:p>
          <a:p>
            <a:r>
              <a:rPr lang="en-IN" dirty="0"/>
              <a:t>K¥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YúRú</a:t>
            </a:r>
            <a:r>
              <a:rPr lang="en-IN" dirty="0"/>
              <a:t>]ô - </a:t>
            </a:r>
            <a:r>
              <a:rPr lang="en-IN" dirty="0" err="1"/>
              <a:t>Yô¥j</a:t>
            </a:r>
            <a:r>
              <a:rPr lang="en-IN" dirty="0"/>
              <a:t>§¬</a:t>
            </a:r>
            <a:r>
              <a:rPr lang="en-IN" dirty="0" err="1"/>
              <a:t>YúRú</a:t>
            </a:r>
            <a:r>
              <a:rPr lang="en-IN" dirty="0"/>
              <a:t>]ô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166BA-F87A-4C8B-80B7-0F27C1838F9E}"/>
              </a:ext>
            </a:extLst>
          </p:cNvPr>
          <p:cNvSpPr txBox="1"/>
          <p:nvPr/>
        </p:nvSpPr>
        <p:spPr>
          <a:xfrm>
            <a:off x="-1" y="540247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EVojÕm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AÚ¡p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ùTVûW</a:t>
            </a:r>
            <a:r>
              <a:rPr lang="en-IN" dirty="0"/>
              <a:t> </a:t>
            </a:r>
            <a:r>
              <a:rPr lang="en-IN" dirty="0" err="1"/>
              <a:t>ùTÚûUlTÓj</a:t>
            </a:r>
            <a:r>
              <a:rPr lang="en-IN" dirty="0"/>
              <a:t>§ </a:t>
            </a:r>
            <a:r>
              <a:rPr lang="en-IN" dirty="0" err="1"/>
              <a:t>KeLf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BD7BA-F21C-40BE-91BB-ADA72DED3F23}"/>
              </a:ext>
            </a:extLst>
          </p:cNvPr>
          <p:cNvSpPr txBox="1"/>
          <p:nvPr/>
        </p:nvSpPr>
        <p:spPr>
          <a:xfrm>
            <a:off x="0" y="54019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ùNôkRTkRm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ùYßjÕ</a:t>
            </a:r>
            <a:r>
              <a:rPr lang="en-IN" dirty="0"/>
              <a:t> </a:t>
            </a:r>
            <a:r>
              <a:rPr lang="en-IN" dirty="0" err="1"/>
              <a:t>JÕdÏmúTôÕ</a:t>
            </a:r>
            <a:endParaRPr lang="en-IN" dirty="0"/>
          </a:p>
          <a:p>
            <a:r>
              <a:rPr lang="en-IN" dirty="0" err="1"/>
              <a:t>GRtÏ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LXe</a:t>
            </a:r>
            <a:r>
              <a:rPr lang="en-IN" dirty="0"/>
              <a:t>¡ ¨</a:t>
            </a:r>
            <a:r>
              <a:rPr lang="en-IN" dirty="0" err="1"/>
              <a:t>tTúRú</a:t>
            </a:r>
            <a:r>
              <a:rPr lang="en-IN" dirty="0"/>
              <a:t>]ô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D9556-D455-4FA5-A8A4-FEA8A333359C}"/>
              </a:ext>
            </a:extLst>
          </p:cNvPr>
          <p:cNvSpPr txBox="1"/>
          <p:nvPr/>
        </p:nvSpPr>
        <p:spPr>
          <a:xfrm>
            <a:off x="0" y="540247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Es[</a:t>
            </a:r>
            <a:r>
              <a:rPr lang="en-IN" dirty="0" err="1"/>
              <a:t>eûL«p</a:t>
            </a:r>
            <a:r>
              <a:rPr lang="en-IN" dirty="0"/>
              <a:t> </a:t>
            </a:r>
            <a:r>
              <a:rPr lang="en-IN" dirty="0" err="1"/>
              <a:t>YûWkRôo</a:t>
            </a:r>
            <a:endParaRPr lang="en-IN" dirty="0"/>
          </a:p>
          <a:p>
            <a:r>
              <a:rPr lang="en-IN" dirty="0" err="1"/>
              <a:t>Li¦u</a:t>
            </a:r>
            <a:r>
              <a:rPr lang="en-IN" dirty="0"/>
              <a:t> </a:t>
            </a:r>
            <a:r>
              <a:rPr lang="en-IN" dirty="0" err="1"/>
              <a:t>U¦ûVl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124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2021-01-31T03:50:34Z</dcterms:modified>
</cp:coreProperties>
</file>