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AA554-3E6B-4A84-8E01-04125F436D6E}"/>
              </a:ext>
            </a:extLst>
          </p:cNvPr>
          <p:cNvSpPr txBox="1"/>
          <p:nvPr/>
        </p:nvSpPr>
        <p:spPr>
          <a:xfrm>
            <a:off x="0" y="540191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Ri½oLs </a:t>
            </a:r>
            <a:r>
              <a:rPr lang="en-IN" dirty="0" err="1"/>
              <a:t>LPdÏmúTôÕ</a:t>
            </a:r>
            <a:r>
              <a:rPr lang="en-IN" dirty="0"/>
              <a:t> </a:t>
            </a:r>
            <a:r>
              <a:rPr lang="en-IN" dirty="0" err="1"/>
              <a:t>Guú</a:t>
            </a:r>
            <a:r>
              <a:rPr lang="en-IN" dirty="0"/>
              <a:t>]</a:t>
            </a:r>
            <a:r>
              <a:rPr lang="en-IN" dirty="0" err="1"/>
              <a:t>ôÓ</a:t>
            </a:r>
            <a:r>
              <a:rPr lang="en-IN" dirty="0"/>
              <a:t> </a:t>
            </a:r>
            <a:r>
              <a:rPr lang="en-IN" dirty="0" err="1"/>
              <a:t>CÚd¡uÈo</a:t>
            </a:r>
            <a:endParaRPr lang="en-IN" dirty="0"/>
          </a:p>
          <a:p>
            <a:r>
              <a:rPr lang="en-IN" dirty="0"/>
              <a:t>Ad¡²«p </a:t>
            </a:r>
            <a:r>
              <a:rPr lang="en-IN" dirty="0" err="1"/>
              <a:t>SPdÏmúTôÕ</a:t>
            </a:r>
            <a:r>
              <a:rPr lang="en-IN" dirty="0"/>
              <a:t> </a:t>
            </a:r>
            <a:r>
              <a:rPr lang="en-IN" dirty="0" err="1"/>
              <a:t>áPúY</a:t>
            </a:r>
            <a:r>
              <a:rPr lang="en-IN" dirty="0"/>
              <a:t> </a:t>
            </a:r>
            <a:r>
              <a:rPr lang="en-IN" dirty="0" err="1"/>
              <a:t>YÚ¡uÈo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471DC-52BE-4EA2-BF32-DA1C239B1CCA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ùTt</a:t>
            </a:r>
            <a:r>
              <a:rPr lang="en-IN" dirty="0"/>
              <a:t>\ </a:t>
            </a:r>
            <a:r>
              <a:rPr lang="en-IN" dirty="0" err="1"/>
              <a:t>Rôn</a:t>
            </a:r>
            <a:r>
              <a:rPr lang="en-IN" dirty="0"/>
              <a:t> R]Õ</a:t>
            </a:r>
          </a:p>
          <a:p>
            <a:r>
              <a:rPr lang="en-IN" dirty="0"/>
              <a:t>©</a:t>
            </a:r>
            <a:r>
              <a:rPr lang="en-IN" dirty="0" err="1"/>
              <a:t>sû</a:t>
            </a:r>
            <a:r>
              <a:rPr lang="en-IN" dirty="0"/>
              <a:t>[</a:t>
            </a:r>
            <a:r>
              <a:rPr lang="en-IN" dirty="0" err="1"/>
              <a:t>ûV</a:t>
            </a:r>
            <a:r>
              <a:rPr lang="en-IN" dirty="0"/>
              <a:t> U\</a:t>
            </a:r>
            <a:r>
              <a:rPr lang="en-IN" dirty="0" err="1"/>
              <a:t>kRôÛm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42918-D649-4C6E-83D0-373CE55E0C73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¿o </a:t>
            </a:r>
            <a:r>
              <a:rPr lang="en-IN" dirty="0" err="1"/>
              <a:t>Guû</a:t>
            </a:r>
            <a:r>
              <a:rPr lang="en-IN" dirty="0"/>
              <a:t>] U\</a:t>
            </a:r>
            <a:r>
              <a:rPr lang="en-IN" dirty="0" err="1"/>
              <a:t>lT§pûXúV</a:t>
            </a:r>
            <a:r>
              <a:rPr lang="en-IN" dirty="0"/>
              <a:t> - EUÕ</a:t>
            </a:r>
          </a:p>
          <a:p>
            <a:r>
              <a:rPr lang="en-IN" dirty="0"/>
              <a:t>Es[</a:t>
            </a:r>
            <a:r>
              <a:rPr lang="en-IN" dirty="0" err="1"/>
              <a:t>eûL«p</a:t>
            </a:r>
            <a:r>
              <a:rPr lang="en-IN" dirty="0"/>
              <a:t> </a:t>
            </a:r>
            <a:r>
              <a:rPr lang="en-IN" dirty="0" err="1"/>
              <a:t>ùTô±jÕ</a:t>
            </a:r>
            <a:r>
              <a:rPr lang="en-IN" dirty="0"/>
              <a:t> </a:t>
            </a:r>
            <a:r>
              <a:rPr lang="en-IN" dirty="0" err="1"/>
              <a:t>ûYjÕsÇo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1A93F9-C287-4437-A398-4426118A2457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êr¡l</a:t>
            </a:r>
            <a:r>
              <a:rPr lang="en-IN" dirty="0"/>
              <a:t> </a:t>
            </a:r>
            <a:r>
              <a:rPr lang="en-IN" dirty="0" err="1"/>
              <a:t>úTôY§pûX</a:t>
            </a:r>
            <a:r>
              <a:rPr lang="en-IN" dirty="0"/>
              <a:t> - </a:t>
            </a:r>
            <a:r>
              <a:rPr lang="en-IN" dirty="0" err="1"/>
              <a:t>Sôu</a:t>
            </a:r>
            <a:endParaRPr lang="en-IN" dirty="0"/>
          </a:p>
          <a:p>
            <a:r>
              <a:rPr lang="en-IN" dirty="0" err="1"/>
              <a:t>G¬kÕ</a:t>
            </a:r>
            <a:r>
              <a:rPr lang="en-IN" dirty="0"/>
              <a:t> </a:t>
            </a:r>
            <a:r>
              <a:rPr lang="en-IN" dirty="0" err="1"/>
              <a:t>úTôY§pûX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A8F8B3-FCAE-4248-BFBC-B8CF4EC0504B}"/>
              </a:ext>
            </a:extLst>
          </p:cNvPr>
          <p:cNvSpPr txBox="1"/>
          <p:nvPr/>
        </p:nvSpPr>
        <p:spPr>
          <a:xfrm>
            <a:off x="0" y="540164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úUp</a:t>
            </a:r>
            <a:r>
              <a:rPr lang="en-IN" dirty="0"/>
              <a:t> </a:t>
            </a:r>
            <a:r>
              <a:rPr lang="en-IN" dirty="0" err="1"/>
              <a:t>Au×áokÕ</a:t>
            </a:r>
            <a:endParaRPr lang="en-IN" dirty="0"/>
          </a:p>
          <a:p>
            <a:r>
              <a:rPr lang="en-IN" dirty="0"/>
              <a:t>G]</a:t>
            </a:r>
            <a:r>
              <a:rPr lang="en-IN" dirty="0" err="1"/>
              <a:t>dLôn</a:t>
            </a:r>
            <a:r>
              <a:rPr lang="en-IN" dirty="0"/>
              <a:t> </a:t>
            </a:r>
            <a:r>
              <a:rPr lang="en-IN" dirty="0" err="1"/>
              <a:t>CWjRm</a:t>
            </a:r>
            <a:r>
              <a:rPr lang="en-IN" dirty="0"/>
              <a:t> £k§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5F472-C0AA-4089-A301-495A8022D908}"/>
              </a:ext>
            </a:extLst>
          </p:cNvPr>
          <p:cNvSpPr txBox="1"/>
          <p:nvPr/>
        </p:nvSpPr>
        <p:spPr>
          <a:xfrm>
            <a:off x="0" y="540219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Gu TôYm LÝ® ®h¼úW</a:t>
            </a:r>
          </a:p>
          <a:p>
            <a:r>
              <a:rPr lang="en-IN" dirty="0"/>
              <a:t>G]</a:t>
            </a:r>
            <a:r>
              <a:rPr lang="en-IN" dirty="0" err="1"/>
              <a:t>dÏ</a:t>
            </a:r>
            <a:r>
              <a:rPr lang="en-IN" dirty="0"/>
              <a:t> ®</a:t>
            </a:r>
            <a:r>
              <a:rPr lang="en-IN" dirty="0" err="1"/>
              <a:t>ÓRûX</a:t>
            </a:r>
            <a:r>
              <a:rPr lang="en-IN" dirty="0"/>
              <a:t> RkÕ®h¼úW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62522-EDA4-4964-A1A9-CC164689D11B}"/>
              </a:ext>
            </a:extLst>
          </p:cNvPr>
          <p:cNvSpPr txBox="1"/>
          <p:nvPr/>
        </p:nvSpPr>
        <p:spPr>
          <a:xfrm>
            <a:off x="0" y="577489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IVô</a:t>
            </a:r>
            <a:r>
              <a:rPr lang="en-IN" dirty="0"/>
              <a:t>. </a:t>
            </a:r>
            <a:r>
              <a:rPr lang="en-IN" dirty="0" err="1"/>
              <a:t>Su</a:t>
            </a:r>
            <a:r>
              <a:rPr lang="en-IN" dirty="0"/>
              <a:t>± </a:t>
            </a:r>
            <a:r>
              <a:rPr lang="en-IN" dirty="0" err="1"/>
              <a:t>IVô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B69A15-2272-4BC6-8EA7-83AEA695F988}"/>
              </a:ext>
            </a:extLst>
          </p:cNvPr>
          <p:cNvSpPr txBox="1"/>
          <p:nvPr/>
        </p:nvSpPr>
        <p:spPr>
          <a:xfrm>
            <a:off x="-1" y="5401920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EUÕ </a:t>
            </a:r>
            <a:r>
              <a:rPr lang="en-IN" dirty="0" err="1"/>
              <a:t>TôoûY«úX</a:t>
            </a:r>
            <a:endParaRPr lang="en-IN" dirty="0"/>
          </a:p>
          <a:p>
            <a:r>
              <a:rPr lang="en-IN" dirty="0"/>
              <a:t>®</a:t>
            </a:r>
            <a:r>
              <a:rPr lang="en-IN" dirty="0" err="1"/>
              <a:t>ûXúV</a:t>
            </a:r>
            <a:r>
              <a:rPr lang="en-IN" dirty="0"/>
              <a:t>\l </a:t>
            </a:r>
            <a:r>
              <a:rPr lang="en-IN" dirty="0" err="1"/>
              <a:t>ùTt</a:t>
            </a:r>
            <a:r>
              <a:rPr lang="en-IN" dirty="0"/>
              <a:t>\Yu(s) </a:t>
            </a:r>
            <a:r>
              <a:rPr lang="en-IN" dirty="0" err="1"/>
              <a:t>Sôu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6D671A-60A5-4CB7-92EA-BF19D90B9093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U§l©tÏ</a:t>
            </a:r>
            <a:r>
              <a:rPr lang="es-ES" dirty="0"/>
              <a:t> </a:t>
            </a:r>
            <a:r>
              <a:rPr lang="es-ES" dirty="0" err="1"/>
              <a:t>E¬VYu</a:t>
            </a:r>
            <a:r>
              <a:rPr lang="es-ES" dirty="0"/>
              <a:t> </a:t>
            </a:r>
            <a:r>
              <a:rPr lang="es-ES" dirty="0" err="1"/>
              <a:t>Sôú</a:t>
            </a:r>
            <a:r>
              <a:rPr lang="es-ES" dirty="0"/>
              <a:t>] - </a:t>
            </a:r>
            <a:r>
              <a:rPr lang="es-ES" dirty="0" err="1"/>
              <a:t>Cuß</a:t>
            </a:r>
            <a:endParaRPr lang="es-ES" dirty="0"/>
          </a:p>
          <a:p>
            <a:r>
              <a:rPr lang="en-IN" dirty="0" err="1"/>
              <a:t>U¡rÜPu</a:t>
            </a:r>
            <a:r>
              <a:rPr lang="en-IN" dirty="0"/>
              <a:t> SP]</a:t>
            </a:r>
            <a:r>
              <a:rPr lang="en-IN" dirty="0" err="1"/>
              <a:t>UôÓúYu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10C6FE-D3CC-498D-8AFB-A0FEB3D32805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TôûXY</a:t>
            </a:r>
            <a:r>
              <a:rPr lang="en-IN" dirty="0"/>
              <a:t>] </a:t>
            </a:r>
            <a:r>
              <a:rPr lang="en-IN" dirty="0" err="1"/>
              <a:t>YôrdûL«úX</a:t>
            </a:r>
            <a:endParaRPr lang="en-IN" dirty="0"/>
          </a:p>
          <a:p>
            <a:r>
              <a:rPr lang="en-IN" dirty="0" err="1"/>
              <a:t>TôûRLs</a:t>
            </a:r>
            <a:r>
              <a:rPr lang="en-IN" dirty="0"/>
              <a:t> </a:t>
            </a:r>
            <a:r>
              <a:rPr lang="en-IN" dirty="0" err="1"/>
              <a:t>LôQf</a:t>
            </a:r>
            <a:r>
              <a:rPr lang="en-IN" dirty="0"/>
              <a:t> ùNn¾o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268E6F-2181-45CA-B2A9-CA70F6D13D97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BßLs</a:t>
            </a:r>
            <a:r>
              <a:rPr lang="en-IN" dirty="0"/>
              <a:t> </a:t>
            </a:r>
            <a:r>
              <a:rPr lang="en-IN" dirty="0" err="1"/>
              <a:t>KPf</a:t>
            </a:r>
            <a:r>
              <a:rPr lang="en-IN" dirty="0"/>
              <a:t> ùNn¾úW - §]m</a:t>
            </a:r>
          </a:p>
          <a:p>
            <a:r>
              <a:rPr lang="en-IN" dirty="0" err="1"/>
              <a:t>Tô</a:t>
            </a:r>
            <a:r>
              <a:rPr lang="en-IN" dirty="0"/>
              <a:t>¥ </a:t>
            </a:r>
            <a:r>
              <a:rPr lang="en-IN" dirty="0" err="1"/>
              <a:t>U¡Zf</a:t>
            </a:r>
            <a:r>
              <a:rPr lang="en-IN" dirty="0"/>
              <a:t> ùNn¾úW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163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2021-01-04T08:50:12Z</dcterms:modified>
</cp:coreProperties>
</file>