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D7611-403D-46F1-91F7-10CFC116ED8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A©ú`L SôRô A]pêhÓm úRYô</a:t>
            </a:r>
          </a:p>
          <a:p>
            <a:r>
              <a:rPr lang="en-IN" dirty="0" err="1"/>
              <a:t>BÚ«o</a:t>
            </a:r>
            <a:r>
              <a:rPr lang="en-IN" dirty="0"/>
              <a:t> </a:t>
            </a:r>
            <a:r>
              <a:rPr lang="en-IN" dirty="0" err="1"/>
              <a:t>AuTúW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41C0C-0C77-42E9-ACCF-B72ABA191B01}"/>
              </a:ext>
            </a:extLst>
          </p:cNvPr>
          <p:cNvSpPr txBox="1"/>
          <p:nvPr/>
        </p:nvSpPr>
        <p:spPr>
          <a:xfrm>
            <a:off x="-1" y="540247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Ak¨V</a:t>
            </a:r>
            <a:r>
              <a:rPr lang="en-IN" dirty="0"/>
              <a:t> </a:t>
            </a:r>
            <a:r>
              <a:rPr lang="en-IN" dirty="0" err="1"/>
              <a:t>Tôû`Ls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RôÚúU</a:t>
            </a:r>
            <a:r>
              <a:rPr lang="en-IN" dirty="0"/>
              <a:t> - 2</a:t>
            </a:r>
          </a:p>
          <a:p>
            <a:r>
              <a:rPr lang="en-IN" dirty="0" err="1"/>
              <a:t>B®«p</a:t>
            </a:r>
            <a:r>
              <a:rPr lang="en-IN" dirty="0"/>
              <a:t> ù_©</a:t>
            </a:r>
            <a:r>
              <a:rPr lang="en-IN" dirty="0" err="1"/>
              <a:t>j§P</a:t>
            </a:r>
            <a:r>
              <a:rPr lang="en-IN" dirty="0"/>
              <a:t> Gu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1A1DF-0B5B-474A-A165-81405D5F1D5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CWL£Vm</a:t>
            </a:r>
            <a:r>
              <a:rPr lang="en-IN" dirty="0"/>
              <a:t> </a:t>
            </a:r>
            <a:r>
              <a:rPr lang="en-IN" dirty="0" err="1"/>
              <a:t>úT£P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  <a:p>
            <a:r>
              <a:rPr lang="en-IN" dirty="0" err="1"/>
              <a:t>Nj§V</a:t>
            </a:r>
            <a:r>
              <a:rPr lang="en-IN" dirty="0"/>
              <a:t> </a:t>
            </a:r>
            <a:r>
              <a:rPr lang="en-IN" dirty="0" err="1"/>
              <a:t>B®Vôn</a:t>
            </a:r>
            <a:r>
              <a:rPr lang="en-IN" dirty="0"/>
              <a:t> Gu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F29AA-DFB4-4FDD-A9A7-E99E31EDE9A4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úRNjûR</a:t>
            </a:r>
            <a:r>
              <a:rPr lang="en-IN" dirty="0"/>
              <a:t> </a:t>
            </a:r>
            <a:r>
              <a:rPr lang="en-IN" dirty="0" err="1"/>
              <a:t>LXd¡P</a:t>
            </a:r>
            <a:r>
              <a:rPr lang="en-IN" dirty="0"/>
              <a:t> §</a:t>
            </a:r>
            <a:r>
              <a:rPr lang="en-IN" dirty="0" err="1"/>
              <a:t>Pû</a:t>
            </a:r>
            <a:r>
              <a:rPr lang="en-IN" dirty="0"/>
              <a:t>]j </a:t>
            </a:r>
            <a:r>
              <a:rPr lang="en-IN" dirty="0" err="1"/>
              <a:t>RôÚúU</a:t>
            </a:r>
            <a:endParaRPr lang="en-IN" dirty="0"/>
          </a:p>
          <a:p>
            <a:r>
              <a:rPr lang="en-IN" dirty="0"/>
              <a:t>§\</a:t>
            </a:r>
            <a:r>
              <a:rPr lang="en-IN" dirty="0" err="1"/>
              <a:t>l©úX</a:t>
            </a:r>
            <a:r>
              <a:rPr lang="en-IN" dirty="0"/>
              <a:t> ¨</a:t>
            </a:r>
            <a:r>
              <a:rPr lang="en-IN" dirty="0" err="1"/>
              <a:t>u±P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1D7E2-045F-4363-BF6F-B6E743E6FB9C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T¬kÕ</a:t>
            </a:r>
            <a:r>
              <a:rPr lang="en-IN" dirty="0"/>
              <a:t> </a:t>
            </a:r>
            <a:r>
              <a:rPr lang="en-IN" dirty="0" err="1"/>
              <a:t>úT£P</a:t>
            </a:r>
            <a:r>
              <a:rPr lang="en-IN" dirty="0"/>
              <a:t> </a:t>
            </a:r>
            <a:r>
              <a:rPr lang="en-IN" dirty="0" err="1"/>
              <a:t>BjUTôWm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  <a:p>
            <a:r>
              <a:rPr lang="en-IN" dirty="0" err="1"/>
              <a:t>T¬ÑjRUô¡P</a:t>
            </a:r>
            <a:r>
              <a:rPr lang="en-IN" dirty="0"/>
              <a:t> §]m </a:t>
            </a:r>
            <a:r>
              <a:rPr lang="en-IN" dirty="0" err="1"/>
              <a:t>GuúUp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14627-DF49-4E69-BE58-388F92E378F0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NôjRôû</a:t>
            </a:r>
            <a:r>
              <a:rPr lang="en-IN" dirty="0"/>
              <a:t>] ù_«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NjÕYm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  <a:p>
            <a:r>
              <a:rPr lang="en-IN" dirty="0" err="1"/>
              <a:t>Nôhó£Vôn</a:t>
            </a:r>
            <a:r>
              <a:rPr lang="en-IN" dirty="0"/>
              <a:t> </a:t>
            </a:r>
            <a:r>
              <a:rPr lang="en-IN" dirty="0" err="1"/>
              <a:t>Yôrk§P</a:t>
            </a:r>
            <a:r>
              <a:rPr lang="en-IN" dirty="0"/>
              <a:t> </a:t>
            </a:r>
            <a:r>
              <a:rPr lang="en-IN" dirty="0" err="1"/>
              <a:t>GuúUp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109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2021-01-04T08:54:45Z</dcterms:modified>
</cp:coreProperties>
</file>