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7" r:id="rId3"/>
    <p:sldId id="390" r:id="rId4"/>
    <p:sldId id="391" r:id="rId5"/>
    <p:sldId id="392" r:id="rId6"/>
    <p:sldId id="393" r:id="rId7"/>
    <p:sldId id="394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B7AFC3F-7903-4268-9736-EC27058331F6}"/>
    <pc:docChg chg="modSld">
      <pc:chgData name="Samson Christopher" userId="6a13b5f1e64a53ae" providerId="LiveId" clId="{FB7AFC3F-7903-4268-9736-EC27058331F6}" dt="2021-01-17T02:24:26.346" v="51" actId="255"/>
      <pc:docMkLst>
        <pc:docMk/>
      </pc:docMkLst>
      <pc:sldChg chg="modSp mod">
        <pc:chgData name="Samson Christopher" userId="6a13b5f1e64a53ae" providerId="LiveId" clId="{FB7AFC3F-7903-4268-9736-EC27058331F6}" dt="2021-01-17T02:23:42.116" v="12" actId="20577"/>
        <pc:sldMkLst>
          <pc:docMk/>
          <pc:sldMk cId="1414681237" sldId="392"/>
        </pc:sldMkLst>
        <pc:spChg chg="mod">
          <ac:chgData name="Samson Christopher" userId="6a13b5f1e64a53ae" providerId="LiveId" clId="{FB7AFC3F-7903-4268-9736-EC27058331F6}" dt="2021-01-17T02:23:42.116" v="12" actId="20577"/>
          <ac:spMkLst>
            <pc:docMk/>
            <pc:sldMk cId="1414681237" sldId="392"/>
            <ac:spMk id="4" creationId="{2E022814-DED1-4C26-89BD-791BAD32600E}"/>
          </ac:spMkLst>
        </pc:spChg>
      </pc:sldChg>
      <pc:sldChg chg="modSp mod">
        <pc:chgData name="Samson Christopher" userId="6a13b5f1e64a53ae" providerId="LiveId" clId="{FB7AFC3F-7903-4268-9736-EC27058331F6}" dt="2021-01-17T02:24:26.346" v="51" actId="255"/>
        <pc:sldMkLst>
          <pc:docMk/>
          <pc:sldMk cId="659567130" sldId="394"/>
        </pc:sldMkLst>
        <pc:spChg chg="mod">
          <ac:chgData name="Samson Christopher" userId="6a13b5f1e64a53ae" providerId="LiveId" clId="{FB7AFC3F-7903-4268-9736-EC27058331F6}" dt="2021-01-17T02:24:26.346" v="51" actId="255"/>
          <ac:spMkLst>
            <pc:docMk/>
            <pc:sldMk cId="659567130" sldId="394"/>
            <ac:spMk id="4" creationId="{679BA9F7-5BFE-4498-9F50-04183C09B379}"/>
          </ac:spMkLst>
        </pc:spChg>
      </pc:sldChg>
      <pc:sldChg chg="modSp mod">
        <pc:chgData name="Samson Christopher" userId="6a13b5f1e64a53ae" providerId="LiveId" clId="{FB7AFC3F-7903-4268-9736-EC27058331F6}" dt="2021-01-17T02:24:14.422" v="49" actId="1036"/>
        <pc:sldMkLst>
          <pc:docMk/>
          <pc:sldMk cId="2025405914" sldId="396"/>
        </pc:sldMkLst>
        <pc:spChg chg="mod">
          <ac:chgData name="Samson Christopher" userId="6a13b5f1e64a53ae" providerId="LiveId" clId="{FB7AFC3F-7903-4268-9736-EC27058331F6}" dt="2021-01-17T02:24:14.422" v="49" actId="1036"/>
          <ac:spMkLst>
            <pc:docMk/>
            <pc:sldMk cId="2025405914" sldId="396"/>
            <ac:spMk id="4" creationId="{6DEB4668-D999-4E98-82F7-E5F12FD9B0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07D55-2211-46E1-BD8C-AEA2B1F40060}"/>
              </a:ext>
            </a:extLst>
          </p:cNvPr>
          <p:cNvSpPr txBox="1"/>
          <p:nvPr/>
        </p:nvSpPr>
        <p:spPr>
          <a:xfrm>
            <a:off x="0" y="539073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ÀPm</a:t>
            </a:r>
            <a:r>
              <a:rPr lang="en-IN" dirty="0"/>
              <a:t> </a:t>
            </a:r>
            <a:r>
              <a:rPr lang="en-IN" dirty="0" err="1"/>
              <a:t>LhÓúYôm</a:t>
            </a:r>
            <a:endParaRPr lang="en-IN" dirty="0"/>
          </a:p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SuûU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B8E-948E-4593-A371-55B2E6F80C6E}"/>
              </a:ext>
            </a:extLst>
          </p:cNvPr>
          <p:cNvSpPr txBox="1"/>
          <p:nvPr/>
        </p:nvSpPr>
        <p:spPr>
          <a:xfrm>
            <a:off x="0" y="5402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</a:t>
            </a:r>
            <a:r>
              <a:rPr lang="en-IN" dirty="0"/>
              <a:t> </a:t>
            </a:r>
            <a:r>
              <a:rPr lang="en-IN" dirty="0" err="1"/>
              <a:t>B«WeLs</a:t>
            </a:r>
            <a:endParaRPr lang="en-IN" dirty="0"/>
          </a:p>
          <a:p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f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01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73074-E4A1-4206-BC38-B14D621A17E9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Su± </a:t>
            </a:r>
            <a:r>
              <a:rPr lang="es-ES" dirty="0" err="1"/>
              <a:t>RLlTú</a:t>
            </a:r>
            <a:r>
              <a:rPr lang="es-ES" dirty="0"/>
              <a:t>] </a:t>
            </a:r>
            <a:r>
              <a:rPr lang="es-ES" dirty="0" err="1"/>
              <a:t>SuûU</a:t>
            </a:r>
            <a:r>
              <a:rPr lang="es-ES" dirty="0"/>
              <a:t> ùNn¾úW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D6F04-F3A4-4019-BEBD-CAD76E7C5329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RkÕ</a:t>
            </a:r>
            <a:r>
              <a:rPr lang="en-IN" dirty="0"/>
              <a:t> ¿o Au×áok¾o</a:t>
            </a:r>
          </a:p>
          <a:p>
            <a:r>
              <a:rPr lang="pt-BR" dirty="0"/>
              <a:t>TôYm ¿e¡P LÝ®®h¼o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22814-DED1-4C26-89BD-791BAD32600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EUdùLuß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©¬</a:t>
            </a:r>
            <a:r>
              <a:rPr lang="en-IN" dirty="0" err="1"/>
              <a:t>jùRÓjÕ</a:t>
            </a:r>
            <a:endParaRPr lang="en-IN" dirty="0"/>
          </a:p>
          <a:p>
            <a:r>
              <a:rPr lang="en-IN" dirty="0"/>
              <a:t>EUÕ </a:t>
            </a:r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ûYj¾o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66993-E4DE-4DA6-9FD5-AAD9388C0353}"/>
              </a:ext>
            </a:extLst>
          </p:cNvPr>
          <p:cNvSpPr txBox="1"/>
          <p:nvPr/>
        </p:nvSpPr>
        <p:spPr>
          <a:xfrm>
            <a:off x="-1" y="539128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Øû</a:t>
            </a:r>
            <a:r>
              <a:rPr lang="en-IN" dirty="0"/>
              <a:t>\«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ÏWp</a:t>
            </a:r>
            <a:r>
              <a:rPr lang="en-IN" dirty="0"/>
              <a:t> </a:t>
            </a:r>
            <a:r>
              <a:rPr lang="en-IN" dirty="0" err="1"/>
              <a:t>GÝl×m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¿o £</a:t>
            </a:r>
            <a:r>
              <a:rPr lang="en-IN" dirty="0" err="1"/>
              <a:t>k§ÉúW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BA9F7-5BFE-4498-9F50-04183C09B379}"/>
              </a:ext>
            </a:extLst>
          </p:cNvPr>
          <p:cNvSpPr txBox="1"/>
          <p:nvPr/>
        </p:nvSpPr>
        <p:spPr>
          <a:xfrm>
            <a:off x="0" y="54024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CWjRd</a:t>
            </a:r>
            <a:r>
              <a:rPr lang="en-IN" dirty="0"/>
              <a:t> </a:t>
            </a:r>
            <a:r>
              <a:rPr lang="en-IN" dirty="0" err="1"/>
              <a:t>úLôhûPdÏs</a:t>
            </a:r>
            <a:r>
              <a:rPr lang="en-IN" dirty="0"/>
              <a:t> </a:t>
            </a:r>
            <a:r>
              <a:rPr lang="en-IN" dirty="0" err="1"/>
              <a:t>ûYjÕdùLôiÓ</a:t>
            </a:r>
            <a:endParaRPr lang="en-IN" dirty="0"/>
          </a:p>
          <a:p>
            <a:r>
              <a:rPr lang="en-IN" dirty="0"/>
              <a:t>G§¬ </a:t>
            </a:r>
            <a:r>
              <a:rPr lang="en-IN" dirty="0" err="1"/>
              <a:t>ÖûZVôUp</a:t>
            </a:r>
            <a:r>
              <a:rPr lang="en-IN" dirty="0"/>
              <a:t> </a:t>
            </a:r>
            <a:r>
              <a:rPr lang="en-IN" dirty="0" err="1"/>
              <a:t>LôjÕd</a:t>
            </a:r>
            <a:r>
              <a:rPr lang="en-IN" dirty="0"/>
              <a:t> ùLôi¼o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BF430-7FEF-48AC-AB17-147AA7E86CD3}"/>
              </a:ext>
            </a:extLst>
          </p:cNvPr>
          <p:cNvSpPr txBox="1"/>
          <p:nvPr/>
        </p:nvSpPr>
        <p:spPr>
          <a:xfrm>
            <a:off x="0" y="53912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CÚ°u A§LôWm ALt± ®h¼o</a:t>
            </a:r>
          </a:p>
          <a:p>
            <a:r>
              <a:rPr lang="pt-BR" dirty="0"/>
              <a:t>CúVÑ AWÑdÏs úNojÕ®h¼o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B4668-D999-4E98-82F7-E5F12FD9B085}"/>
              </a:ext>
            </a:extLst>
          </p:cNvPr>
          <p:cNvSpPr txBox="1"/>
          <p:nvPr/>
        </p:nvSpPr>
        <p:spPr>
          <a:xfrm>
            <a:off x="0" y="538570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ùNôkRUôn</a:t>
            </a:r>
            <a:r>
              <a:rPr lang="en-IN" dirty="0"/>
              <a:t> </a:t>
            </a:r>
            <a:r>
              <a:rPr lang="en-IN" dirty="0" err="1"/>
              <a:t>Yôe¡dùLôiÓ</a:t>
            </a:r>
            <a:endParaRPr lang="en-IN" dirty="0"/>
          </a:p>
          <a:p>
            <a:r>
              <a:rPr lang="en-IN" dirty="0" err="1"/>
              <a:t>E¬ûU</a:t>
            </a:r>
            <a:r>
              <a:rPr lang="en-IN" dirty="0"/>
              <a:t> </a:t>
            </a:r>
            <a:r>
              <a:rPr lang="en-IN" dirty="0" err="1"/>
              <a:t>ùNôjRôL</a:t>
            </a:r>
            <a:r>
              <a:rPr lang="en-IN" dirty="0"/>
              <a:t> </a:t>
            </a:r>
            <a:r>
              <a:rPr lang="en-IN" dirty="0" err="1"/>
              <a:t>ûYjÕd</a:t>
            </a:r>
            <a:r>
              <a:rPr lang="en-IN" dirty="0"/>
              <a:t> ùLôi¼o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115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2021-01-17T02:24:32Z</dcterms:modified>
</cp:coreProperties>
</file>