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1" r:id="rId3"/>
    <p:sldId id="393" r:id="rId4"/>
    <p:sldId id="394" r:id="rId5"/>
    <p:sldId id="395" r:id="rId6"/>
    <p:sldId id="396" r:id="rId7"/>
    <p:sldId id="397" r:id="rId8"/>
    <p:sldId id="39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10-01-2021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10-01-2021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10-01-2021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10-01-2021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9F184B-EBB5-410E-B63F-2177650ED87C}"/>
              </a:ext>
            </a:extLst>
          </p:cNvPr>
          <p:cNvSpPr txBox="1"/>
          <p:nvPr/>
        </p:nvSpPr>
        <p:spPr>
          <a:xfrm>
            <a:off x="0" y="54013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Vô®u</a:t>
            </a:r>
            <a:r>
              <a:rPr lang="en-IN" dirty="0"/>
              <a:t> </a:t>
            </a:r>
            <a:r>
              <a:rPr lang="en-IN" dirty="0" err="1"/>
              <a:t>T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ÀPj§p</a:t>
            </a:r>
            <a:r>
              <a:rPr lang="en-IN" dirty="0"/>
              <a:t> C\e¡] Ad¡²úV</a:t>
            </a:r>
          </a:p>
          <a:p>
            <a:r>
              <a:rPr lang="en-IN" dirty="0" err="1"/>
              <a:t>GeLs</a:t>
            </a:r>
            <a:r>
              <a:rPr lang="en-IN" dirty="0"/>
              <a:t> </a:t>
            </a:r>
            <a:r>
              <a:rPr lang="en-IN" dirty="0" err="1"/>
              <a:t>úRNj§p</a:t>
            </a:r>
            <a:r>
              <a:rPr lang="en-IN" dirty="0"/>
              <a:t> </a:t>
            </a:r>
            <a:r>
              <a:rPr lang="en-IN" dirty="0" err="1"/>
              <a:t>ClùTôÝúR</a:t>
            </a:r>
            <a:r>
              <a:rPr lang="en-IN" dirty="0"/>
              <a:t> C\</a:t>
            </a:r>
            <a:r>
              <a:rPr lang="en-IN" dirty="0" err="1"/>
              <a:t>eÏm</a:t>
            </a:r>
            <a:r>
              <a:rPr lang="en-IN" dirty="0"/>
              <a:t> </a:t>
            </a:r>
            <a:r>
              <a:rPr lang="en-IN" dirty="0" err="1"/>
              <a:t>ùRnYúU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90B236-8197-4DCE-BDEF-0A843020E1A7}"/>
              </a:ext>
            </a:extLst>
          </p:cNvPr>
          <p:cNvSpPr txBox="1"/>
          <p:nvPr/>
        </p:nvSpPr>
        <p:spPr>
          <a:xfrm>
            <a:off x="-1" y="5385144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A©ú`LúU</a:t>
            </a:r>
            <a:r>
              <a:rPr lang="en-IN" dirty="0"/>
              <a:t> </a:t>
            </a:r>
            <a:r>
              <a:rPr lang="en-IN" dirty="0" err="1"/>
              <a:t>A©ú`LúU</a:t>
            </a:r>
            <a:r>
              <a:rPr lang="en-IN" dirty="0"/>
              <a:t> </a:t>
            </a:r>
            <a:r>
              <a:rPr lang="en-IN" dirty="0" err="1"/>
              <a:t>ClúTô</a:t>
            </a:r>
            <a:r>
              <a:rPr lang="en-IN" dirty="0"/>
              <a:t> </a:t>
            </a:r>
            <a:r>
              <a:rPr lang="en-IN" dirty="0" err="1"/>
              <a:t>RôÚm</a:t>
            </a:r>
            <a:r>
              <a:rPr lang="en-IN" dirty="0"/>
              <a:t> </a:t>
            </a:r>
            <a:r>
              <a:rPr lang="en-IN" dirty="0" err="1"/>
              <a:t>ùRnYúU</a:t>
            </a:r>
            <a:endParaRPr lang="en-IN" dirty="0"/>
          </a:p>
          <a:p>
            <a:r>
              <a:rPr lang="en-IN" dirty="0"/>
              <a:t>Ad¡² Ad¡²Vôn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Uôtßm</a:t>
            </a:r>
            <a:r>
              <a:rPr lang="en-IN" dirty="0"/>
              <a:t> </a:t>
            </a:r>
            <a:r>
              <a:rPr lang="en-IN" dirty="0" err="1"/>
              <a:t>ùRnYúU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3E7C52-B8B7-47E3-918B-2E54AC5142FF}"/>
              </a:ext>
            </a:extLst>
          </p:cNvPr>
          <p:cNvSpPr txBox="1"/>
          <p:nvPr/>
        </p:nvSpPr>
        <p:spPr>
          <a:xfrm>
            <a:off x="-1" y="5401927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úUôúNûV</a:t>
            </a:r>
            <a:r>
              <a:rPr lang="en-IN" dirty="0"/>
              <a:t> Y]</a:t>
            </a:r>
            <a:r>
              <a:rPr lang="en-IN" dirty="0" err="1"/>
              <a:t>ôk§Wj§p</a:t>
            </a:r>
            <a:endParaRPr lang="en-IN" dirty="0"/>
          </a:p>
          <a:p>
            <a:r>
              <a:rPr lang="en-IN" dirty="0" err="1"/>
              <a:t>Nk§jR</a:t>
            </a:r>
            <a:r>
              <a:rPr lang="en-IN" dirty="0"/>
              <a:t> Ad¡²úV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99D726-3A6A-49B9-92D5-4ECD78D564B3}"/>
              </a:ext>
            </a:extLst>
          </p:cNvPr>
          <p:cNvSpPr txBox="1"/>
          <p:nvPr/>
        </p:nvSpPr>
        <p:spPr>
          <a:xfrm>
            <a:off x="-1" y="5413104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YôrdûLûVÙm</a:t>
            </a:r>
            <a:r>
              <a:rPr lang="en-IN" dirty="0"/>
              <a:t> </a:t>
            </a:r>
            <a:r>
              <a:rPr lang="en-IN" dirty="0" err="1"/>
              <a:t>EeL</a:t>
            </a:r>
            <a:r>
              <a:rPr lang="en-IN" dirty="0"/>
              <a:t> Ad¡²Vôp</a:t>
            </a:r>
          </a:p>
          <a:p>
            <a:r>
              <a:rPr lang="en-IN" dirty="0" err="1"/>
              <a:t>Nk§Ùm</a:t>
            </a:r>
            <a:r>
              <a:rPr lang="en-IN" dirty="0"/>
              <a:t> </a:t>
            </a:r>
            <a:r>
              <a:rPr lang="en-IN" dirty="0" err="1"/>
              <a:t>ùRnYúU</a:t>
            </a:r>
            <a:r>
              <a:rPr lang="en-IN" dirty="0"/>
              <a:t> - </a:t>
            </a:r>
            <a:r>
              <a:rPr lang="en-IN" dirty="0" err="1"/>
              <a:t>A©ú`Lm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74152-E31E-4CC0-A17D-5B25E9432CC6}"/>
              </a:ext>
            </a:extLst>
          </p:cNvPr>
          <p:cNvSpPr txBox="1"/>
          <p:nvPr/>
        </p:nvSpPr>
        <p:spPr>
          <a:xfrm>
            <a:off x="0" y="540191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RôÅûRÙm</a:t>
            </a:r>
            <a:r>
              <a:rPr lang="en-IN" dirty="0"/>
              <a:t> </a:t>
            </a:r>
            <a:r>
              <a:rPr lang="en-IN" dirty="0" err="1"/>
              <a:t>A©ú`LjRôp</a:t>
            </a:r>
            <a:endParaRPr lang="en-IN" dirty="0"/>
          </a:p>
          <a:p>
            <a:r>
              <a:rPr lang="en-IN" dirty="0"/>
              <a:t>¨</a:t>
            </a:r>
            <a:r>
              <a:rPr lang="en-IN" dirty="0" err="1"/>
              <a:t>Wl</a:t>
            </a:r>
            <a:r>
              <a:rPr lang="en-IN" dirty="0"/>
              <a:t>©] </a:t>
            </a:r>
            <a:r>
              <a:rPr lang="en-IN" dirty="0" err="1"/>
              <a:t>ùRnYúU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13A3E2-F488-46F7-BFCA-334A8CA32E0B}"/>
              </a:ext>
            </a:extLst>
          </p:cNvPr>
          <p:cNvSpPr txBox="1"/>
          <p:nvPr/>
        </p:nvSpPr>
        <p:spPr>
          <a:xfrm>
            <a:off x="0" y="540246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Tôj§WØm</a:t>
            </a:r>
            <a:r>
              <a:rPr lang="en-IN" dirty="0"/>
              <a:t> </a:t>
            </a:r>
            <a:r>
              <a:rPr lang="en-IN" dirty="0" err="1"/>
              <a:t>A©ú`LjRôp</a:t>
            </a:r>
            <a:endParaRPr lang="en-IN" dirty="0"/>
          </a:p>
          <a:p>
            <a:r>
              <a:rPr lang="es-ES" dirty="0"/>
              <a:t>¨</a:t>
            </a:r>
            <a:r>
              <a:rPr lang="es-ES" dirty="0" err="1"/>
              <a:t>Wm</a:t>
            </a:r>
            <a:r>
              <a:rPr lang="es-ES" dirty="0"/>
              <a:t>© </a:t>
            </a:r>
            <a:r>
              <a:rPr lang="es-ES" dirty="0" err="1"/>
              <a:t>Y¯VÔúU</a:t>
            </a:r>
            <a:r>
              <a:rPr lang="es-ES" dirty="0"/>
              <a:t> - </a:t>
            </a:r>
            <a:r>
              <a:rPr lang="es-ES" dirty="0" err="1"/>
              <a:t>A©ú`Lm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8285A6-FF33-422F-A22A-7339304D096F}"/>
              </a:ext>
            </a:extLst>
          </p:cNvPr>
          <p:cNvSpPr txBox="1"/>
          <p:nvPr/>
        </p:nvSpPr>
        <p:spPr>
          <a:xfrm>
            <a:off x="0" y="540192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EXokÕúTô</a:t>
            </a:r>
            <a:r>
              <a:rPr lang="en-IN" dirty="0"/>
              <a:t>] </a:t>
            </a:r>
            <a:r>
              <a:rPr lang="en-IN" dirty="0" err="1"/>
              <a:t>GÛm×Lû</a:t>
            </a:r>
            <a:r>
              <a:rPr lang="en-IN" dirty="0"/>
              <a:t>[</a:t>
            </a:r>
          </a:p>
          <a:p>
            <a:r>
              <a:rPr lang="pt-BR" dirty="0"/>
              <a:t>E«ol©jR Ad¡²úV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C26929-7342-43D9-8739-1DF541E276BF}"/>
              </a:ext>
            </a:extLst>
          </p:cNvPr>
          <p:cNvSpPr txBox="1"/>
          <p:nvPr/>
        </p:nvSpPr>
        <p:spPr>
          <a:xfrm>
            <a:off x="0" y="540247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EXokÕúTô</a:t>
            </a:r>
            <a:r>
              <a:rPr lang="en-IN" dirty="0"/>
              <a:t>] Gu </a:t>
            </a:r>
            <a:r>
              <a:rPr lang="en-IN" dirty="0" err="1"/>
              <a:t>YôrdûLûVÙm</a:t>
            </a:r>
            <a:endParaRPr lang="en-IN" dirty="0"/>
          </a:p>
          <a:p>
            <a:r>
              <a:rPr lang="pt-BR" dirty="0"/>
              <a:t>E«ol©Ùm ùRnYúU - A©ú`Lm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1470</TotalTime>
  <Words>136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63</cp:revision>
  <dcterms:created xsi:type="dcterms:W3CDTF">2019-11-02T16:27:41Z</dcterms:created>
  <dcterms:modified xsi:type="dcterms:W3CDTF">2021-01-10T14:05:05Z</dcterms:modified>
</cp:coreProperties>
</file>