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04F5C085-9399-4128-BE37-BC1337B1746E}"/>
    <pc:docChg chg="modSld">
      <pc:chgData name="Samson Christopher" userId="6a13b5f1e64a53ae" providerId="LiveId" clId="{04F5C085-9399-4128-BE37-BC1337B1746E}" dt="2021-01-17T02:26:10.699" v="26" actId="1036"/>
      <pc:docMkLst>
        <pc:docMk/>
      </pc:docMkLst>
      <pc:sldChg chg="modSp mod">
        <pc:chgData name="Samson Christopher" userId="6a13b5f1e64a53ae" providerId="LiveId" clId="{04F5C085-9399-4128-BE37-BC1337B1746E}" dt="2021-01-17T02:26:10.699" v="26" actId="1036"/>
        <pc:sldMkLst>
          <pc:docMk/>
          <pc:sldMk cId="1414681237" sldId="392"/>
        </pc:sldMkLst>
        <pc:spChg chg="mod">
          <ac:chgData name="Samson Christopher" userId="6a13b5f1e64a53ae" providerId="LiveId" clId="{04F5C085-9399-4128-BE37-BC1337B1746E}" dt="2021-01-17T02:26:10.699" v="26" actId="1036"/>
          <ac:spMkLst>
            <pc:docMk/>
            <pc:sldMk cId="1414681237" sldId="392"/>
            <ac:spMk id="4" creationId="{9AA8A1CC-01AE-42F9-8A57-BDF58E828E80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600C7-E1FF-4502-A566-7F44BF179D1D}"/>
              </a:ext>
            </a:extLst>
          </p:cNvPr>
          <p:cNvSpPr txBox="1"/>
          <p:nvPr/>
        </p:nvSpPr>
        <p:spPr>
          <a:xfrm>
            <a:off x="0" y="53915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ØsÞLÞdÏs</a:t>
            </a:r>
            <a:r>
              <a:rPr lang="en-IN" dirty="0"/>
              <a:t> </a:t>
            </a:r>
            <a:r>
              <a:rPr lang="en-IN" dirty="0" err="1"/>
              <a:t>úWô_ô</a:t>
            </a:r>
            <a:r>
              <a:rPr lang="en-IN" dirty="0"/>
              <a:t> </a:t>
            </a:r>
            <a:r>
              <a:rPr lang="en-IN" dirty="0" err="1"/>
              <a:t>UXo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LôhÓ</a:t>
            </a:r>
            <a:endParaRPr lang="en-IN" dirty="0"/>
          </a:p>
          <a:p>
            <a:r>
              <a:rPr lang="en-IN" dirty="0"/>
              <a:t>×</a:t>
            </a:r>
            <a:r>
              <a:rPr lang="en-IN" dirty="0" err="1"/>
              <a:t>xTeLÞdÏs</a:t>
            </a:r>
            <a:r>
              <a:rPr lang="en-IN" dirty="0"/>
              <a:t> </a:t>
            </a:r>
            <a:r>
              <a:rPr lang="en-IN" dirty="0" err="1"/>
              <a:t>Ä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UXo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E0988-C98F-4F33-B156-55B2EB0CC4BF}"/>
              </a:ext>
            </a:extLst>
          </p:cNvPr>
          <p:cNvSpPr txBox="1"/>
          <p:nvPr/>
        </p:nvSpPr>
        <p:spPr>
          <a:xfrm>
            <a:off x="1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BWô§jÕ</a:t>
            </a:r>
            <a:r>
              <a:rPr lang="en-IN" dirty="0"/>
              <a:t> </a:t>
            </a:r>
            <a:r>
              <a:rPr lang="en-IN" dirty="0" err="1"/>
              <a:t>Õ§jÕl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- </a:t>
            </a:r>
            <a:r>
              <a:rPr lang="en-IN" dirty="0" err="1"/>
              <a:t>Gußm</a:t>
            </a:r>
            <a:endParaRPr lang="en-IN" dirty="0"/>
          </a:p>
          <a:p>
            <a:r>
              <a:rPr lang="en-IN" dirty="0" err="1"/>
              <a:t>B¥lTô</a:t>
            </a:r>
            <a:r>
              <a:rPr lang="en-IN" dirty="0"/>
              <a:t>¥ SP]m </a:t>
            </a:r>
            <a:r>
              <a:rPr lang="en-IN" dirty="0" err="1"/>
              <a:t>BÓúYu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956EF-7D50-4E3D-8404-294C3117448E}"/>
              </a:ext>
            </a:extLst>
          </p:cNvPr>
          <p:cNvSpPr txBox="1"/>
          <p:nvPr/>
        </p:nvSpPr>
        <p:spPr>
          <a:xfrm>
            <a:off x="-1" y="5466269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GjRû</a:t>
            </a:r>
            <a:r>
              <a:rPr lang="en-IN" sz="4000" dirty="0"/>
              <a:t>] </a:t>
            </a:r>
            <a:r>
              <a:rPr lang="en-IN" sz="4000" dirty="0" err="1"/>
              <a:t>GjRû</a:t>
            </a:r>
            <a:r>
              <a:rPr lang="en-IN" sz="4000" dirty="0"/>
              <a:t>] </a:t>
            </a:r>
            <a:r>
              <a:rPr lang="en-IN" sz="4000" dirty="0" err="1"/>
              <a:t>Ïû</a:t>
            </a:r>
            <a:r>
              <a:rPr lang="en-IN" sz="4000" dirty="0"/>
              <a:t>\Ls </a:t>
            </a:r>
            <a:r>
              <a:rPr lang="en-IN" sz="4000" dirty="0" err="1"/>
              <a:t>GeLs</a:t>
            </a:r>
            <a:r>
              <a:rPr lang="en-IN" sz="4000" dirty="0"/>
              <a:t> </a:t>
            </a:r>
            <a:r>
              <a:rPr lang="en-IN" sz="4000" dirty="0" err="1"/>
              <a:t>Yôr®úX</a:t>
            </a:r>
            <a:r>
              <a:rPr lang="en-IN" sz="4000" dirty="0"/>
              <a:t> </a:t>
            </a:r>
          </a:p>
          <a:p>
            <a:r>
              <a:rPr lang="en-IN" sz="4000" dirty="0" err="1"/>
              <a:t>AjRû</a:t>
            </a:r>
            <a:r>
              <a:rPr lang="en-IN" sz="4000" dirty="0"/>
              <a:t>]</a:t>
            </a:r>
            <a:r>
              <a:rPr lang="en-IN" sz="4000" dirty="0" err="1"/>
              <a:t>Ùm</a:t>
            </a:r>
            <a:r>
              <a:rPr lang="en-IN" sz="4000" dirty="0"/>
              <a:t> ¿o Uu²j¾úW U\</a:t>
            </a:r>
            <a:r>
              <a:rPr lang="en-IN" sz="4000" dirty="0" err="1"/>
              <a:t>kÕ</a:t>
            </a:r>
            <a:r>
              <a:rPr lang="en-IN" sz="4000" dirty="0"/>
              <a:t> </a:t>
            </a:r>
            <a:r>
              <a:rPr lang="en-IN" sz="4000" dirty="0" err="1"/>
              <a:t>úTôÉúW</a:t>
            </a:r>
            <a:r>
              <a:rPr lang="en-IN" sz="4000" dirty="0"/>
              <a:t> </a:t>
            </a:r>
            <a:r>
              <a:rPr lang="en-IN" sz="4000" dirty="0" err="1"/>
              <a:t>EmûU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8A1CC-01AE-42F9-8A57-BDF58E828E80}"/>
              </a:ext>
            </a:extLst>
          </p:cNvPr>
          <p:cNvSpPr txBox="1"/>
          <p:nvPr/>
        </p:nvSpPr>
        <p:spPr>
          <a:xfrm>
            <a:off x="0" y="53823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Yô</a:t>
            </a:r>
            <a:r>
              <a:rPr lang="en-IN" sz="4400" dirty="0"/>
              <a:t>¥ Y\</a:t>
            </a:r>
            <a:r>
              <a:rPr lang="en-IN" sz="4400" dirty="0" err="1"/>
              <a:t>iP</a:t>
            </a:r>
            <a:r>
              <a:rPr lang="en-IN" sz="4400" dirty="0"/>
              <a:t> </a:t>
            </a:r>
            <a:r>
              <a:rPr lang="en-IN" sz="4400" dirty="0" err="1"/>
              <a:t>Yôr®p</a:t>
            </a:r>
            <a:r>
              <a:rPr lang="en-IN" sz="4400" dirty="0"/>
              <a:t> </a:t>
            </a:r>
            <a:r>
              <a:rPr lang="en-IN" sz="4400" dirty="0" err="1"/>
              <a:t>ËYu</a:t>
            </a:r>
            <a:r>
              <a:rPr lang="en-IN" sz="4400" dirty="0"/>
              <a:t> Rk¾úW</a:t>
            </a:r>
          </a:p>
          <a:p>
            <a:r>
              <a:rPr lang="en-IN" sz="4400" dirty="0" err="1"/>
              <a:t>YôNm</a:t>
            </a:r>
            <a:r>
              <a:rPr lang="en-IN" sz="4400" dirty="0"/>
              <a:t> </a:t>
            </a:r>
            <a:r>
              <a:rPr lang="en-IN" sz="4400" dirty="0" err="1"/>
              <a:t>ÅÑm</a:t>
            </a:r>
            <a:r>
              <a:rPr lang="en-IN" sz="4400" dirty="0"/>
              <a:t> </a:t>
            </a:r>
            <a:r>
              <a:rPr lang="en-IN" sz="4400" dirty="0" err="1"/>
              <a:t>UXWôL</a:t>
            </a:r>
            <a:r>
              <a:rPr lang="en-IN" sz="4400" dirty="0"/>
              <a:t> </a:t>
            </a:r>
            <a:r>
              <a:rPr lang="en-IN" sz="4400" dirty="0" err="1"/>
              <a:t>UXWf</a:t>
            </a:r>
            <a:r>
              <a:rPr lang="en-IN" sz="4400" dirty="0"/>
              <a:t> ùNn¾úW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74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2021-01-17T02:26:14Z</dcterms:modified>
</cp:coreProperties>
</file>