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4" r:id="rId6"/>
    <p:sldId id="396" r:id="rId7"/>
    <p:sldId id="398" r:id="rId8"/>
    <p:sldId id="3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B979744-7FEC-49B5-ADCB-5FC4C1FABD83}"/>
    <pc:docChg chg="delSld modSld">
      <pc:chgData name="Samson Christopher" userId="6a13b5f1e64a53ae" providerId="LiveId" clId="{2B979744-7FEC-49B5-ADCB-5FC4C1FABD83}" dt="2021-01-17T02:28:11.741" v="40" actId="47"/>
      <pc:docMkLst>
        <pc:docMk/>
      </pc:docMkLst>
      <pc:sldChg chg="modSp mod">
        <pc:chgData name="Samson Christopher" userId="6a13b5f1e64a53ae" providerId="LiveId" clId="{2B979744-7FEC-49B5-ADCB-5FC4C1FABD83}" dt="2021-01-17T02:26:59.744" v="10" actId="1036"/>
        <pc:sldMkLst>
          <pc:docMk/>
          <pc:sldMk cId="850099564" sldId="390"/>
        </pc:sldMkLst>
        <pc:spChg chg="mod">
          <ac:chgData name="Samson Christopher" userId="6a13b5f1e64a53ae" providerId="LiveId" clId="{2B979744-7FEC-49B5-ADCB-5FC4C1FABD83}" dt="2021-01-17T02:26:59.744" v="10" actId="1036"/>
          <ac:spMkLst>
            <pc:docMk/>
            <pc:sldMk cId="850099564" sldId="390"/>
            <ac:spMk id="4" creationId="{D05F1E51-DA0B-40BA-9636-21C4D0A92E12}"/>
          </ac:spMkLst>
        </pc:spChg>
      </pc:sldChg>
      <pc:sldChg chg="delSp modSp del mod">
        <pc:chgData name="Samson Christopher" userId="6a13b5f1e64a53ae" providerId="LiveId" clId="{2B979744-7FEC-49B5-ADCB-5FC4C1FABD83}" dt="2021-01-17T02:27:03.080" v="11" actId="47"/>
        <pc:sldMkLst>
          <pc:docMk/>
          <pc:sldMk cId="944968354" sldId="391"/>
        </pc:sldMkLst>
        <pc:spChg chg="del mod">
          <ac:chgData name="Samson Christopher" userId="6a13b5f1e64a53ae" providerId="LiveId" clId="{2B979744-7FEC-49B5-ADCB-5FC4C1FABD83}" dt="2021-01-17T02:26:50.665" v="4"/>
          <ac:spMkLst>
            <pc:docMk/>
            <pc:sldMk cId="944968354" sldId="391"/>
            <ac:spMk id="4" creationId="{85247A58-4028-4F72-86B6-0DE8DCFF098B}"/>
          </ac:spMkLst>
        </pc:spChg>
      </pc:sldChg>
      <pc:sldChg chg="modSp mod">
        <pc:chgData name="Samson Christopher" userId="6a13b5f1e64a53ae" providerId="LiveId" clId="{2B979744-7FEC-49B5-ADCB-5FC4C1FABD83}" dt="2021-01-17T02:27:40.792" v="23" actId="1036"/>
        <pc:sldMkLst>
          <pc:docMk/>
          <pc:sldMk cId="659567130" sldId="394"/>
        </pc:sldMkLst>
        <pc:spChg chg="mod">
          <ac:chgData name="Samson Christopher" userId="6a13b5f1e64a53ae" providerId="LiveId" clId="{2B979744-7FEC-49B5-ADCB-5FC4C1FABD83}" dt="2021-01-17T02:27:40.792" v="23" actId="1036"/>
          <ac:spMkLst>
            <pc:docMk/>
            <pc:sldMk cId="659567130" sldId="394"/>
            <ac:spMk id="4" creationId="{6796AEA1-69CC-463A-ACEE-FBB2A0BAD844}"/>
          </ac:spMkLst>
        </pc:spChg>
      </pc:sldChg>
      <pc:sldChg chg="delSp modSp del mod">
        <pc:chgData name="Samson Christopher" userId="6a13b5f1e64a53ae" providerId="LiveId" clId="{2B979744-7FEC-49B5-ADCB-5FC4C1FABD83}" dt="2021-01-17T02:27:42.956" v="24" actId="47"/>
        <pc:sldMkLst>
          <pc:docMk/>
          <pc:sldMk cId="859356432" sldId="395"/>
        </pc:sldMkLst>
        <pc:spChg chg="del mod">
          <ac:chgData name="Samson Christopher" userId="6a13b5f1e64a53ae" providerId="LiveId" clId="{2B979744-7FEC-49B5-ADCB-5FC4C1FABD83}" dt="2021-01-17T02:27:31.685" v="14"/>
          <ac:spMkLst>
            <pc:docMk/>
            <pc:sldMk cId="859356432" sldId="395"/>
            <ac:spMk id="4" creationId="{F39FA17E-289C-4572-BFEA-8AB362B25A31}"/>
          </ac:spMkLst>
        </pc:spChg>
      </pc:sldChg>
      <pc:sldChg chg="modSp mod">
        <pc:chgData name="Samson Christopher" userId="6a13b5f1e64a53ae" providerId="LiveId" clId="{2B979744-7FEC-49B5-ADCB-5FC4C1FABD83}" dt="2021-01-17T02:28:09.364" v="39" actId="1035"/>
        <pc:sldMkLst>
          <pc:docMk/>
          <pc:sldMk cId="2025405914" sldId="396"/>
        </pc:sldMkLst>
        <pc:spChg chg="mod">
          <ac:chgData name="Samson Christopher" userId="6a13b5f1e64a53ae" providerId="LiveId" clId="{2B979744-7FEC-49B5-ADCB-5FC4C1FABD83}" dt="2021-01-17T02:28:09.364" v="39" actId="1035"/>
          <ac:spMkLst>
            <pc:docMk/>
            <pc:sldMk cId="2025405914" sldId="396"/>
            <ac:spMk id="4" creationId="{18594CB2-544A-4C9C-9AF3-731B811E18EC}"/>
          </ac:spMkLst>
        </pc:spChg>
      </pc:sldChg>
      <pc:sldChg chg="delSp modSp del mod">
        <pc:chgData name="Samson Christopher" userId="6a13b5f1e64a53ae" providerId="LiveId" clId="{2B979744-7FEC-49B5-ADCB-5FC4C1FABD83}" dt="2021-01-17T02:28:11.741" v="40" actId="47"/>
        <pc:sldMkLst>
          <pc:docMk/>
          <pc:sldMk cId="2940326978" sldId="397"/>
        </pc:sldMkLst>
        <pc:spChg chg="del mod">
          <ac:chgData name="Samson Christopher" userId="6a13b5f1e64a53ae" providerId="LiveId" clId="{2B979744-7FEC-49B5-ADCB-5FC4C1FABD83}" dt="2021-01-17T02:28:00.497" v="29"/>
          <ac:spMkLst>
            <pc:docMk/>
            <pc:sldMk cId="2940326978" sldId="397"/>
            <ac:spMk id="4" creationId="{C63B9465-11CC-45CC-8B06-E2B6D89A9831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5692B-D9D8-4B59-A9E3-7A89145B99C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SôRô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§</a:t>
            </a:r>
            <a:r>
              <a:rPr lang="en-IN" dirty="0" err="1"/>
              <a:t>ÚdLWj§p</a:t>
            </a:r>
            <a:r>
              <a:rPr lang="en-IN" dirty="0"/>
              <a:t> </a:t>
            </a:r>
            <a:r>
              <a:rPr lang="en-IN" dirty="0" err="1"/>
              <a:t>CûNdLÚ</a:t>
            </a:r>
            <a:r>
              <a:rPr lang="en-IN" dirty="0"/>
              <a:t>®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TVuTÓjÕm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£</a:t>
            </a:r>
            <a:r>
              <a:rPr lang="en-IN" dirty="0" err="1"/>
              <a:t>jRmúTôp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F1E51-DA0B-40BA-9636-21C4D0A92E12}"/>
              </a:ext>
            </a:extLst>
          </p:cNvPr>
          <p:cNvSpPr txBox="1"/>
          <p:nvPr/>
        </p:nvSpPr>
        <p:spPr>
          <a:xfrm>
            <a:off x="0" y="53854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IVô Em TôRm Gu RgNúU </a:t>
            </a:r>
            <a:r>
              <a:rPr lang="en-IN" dirty="0" err="1"/>
              <a:t>Aà</a:t>
            </a:r>
            <a:r>
              <a:rPr lang="en-IN" dirty="0"/>
              <a:t>§]m K¥ </a:t>
            </a:r>
            <a:r>
              <a:rPr lang="en-IN" dirty="0" err="1"/>
              <a:t>YkúRu</a:t>
            </a:r>
            <a:r>
              <a:rPr lang="en-IN" dirty="0"/>
              <a:t> B]</a:t>
            </a:r>
            <a:r>
              <a:rPr lang="en-IN" dirty="0" err="1"/>
              <a:t>kRúU</a:t>
            </a:r>
            <a:r>
              <a:rPr lang="en-IN" dirty="0"/>
              <a:t> </a:t>
            </a:r>
            <a:r>
              <a:rPr lang="en-IN" dirty="0" err="1"/>
              <a:t>A§NVúU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2FEF2-D9DD-49F6-8D63-D2D8A8F536F1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GeúL Sôu úTôL Em £jRúUô</a:t>
            </a:r>
          </a:p>
          <a:p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ùNu±ÓúYu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4191D-F573-4A4A-8004-C23C1A5BCC8F}"/>
              </a:ext>
            </a:extLst>
          </p:cNvPr>
          <p:cNvSpPr txBox="1"/>
          <p:nvPr/>
        </p:nvSpPr>
        <p:spPr>
          <a:xfrm>
            <a:off x="-1" y="5742987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GÓlúTu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6AEA1-69CC-463A-ACEE-FBB2A0BAD844}"/>
              </a:ext>
            </a:extLst>
          </p:cNvPr>
          <p:cNvSpPr txBox="1"/>
          <p:nvPr/>
        </p:nvSpPr>
        <p:spPr>
          <a:xfrm>
            <a:off x="0" y="5385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ÕlTôPp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BºoY§Ùm</a:t>
            </a:r>
            <a:r>
              <a:rPr lang="en-IN" dirty="0"/>
              <a:t> </a:t>
            </a:r>
            <a:r>
              <a:rPr lang="en-IN" dirty="0" err="1"/>
              <a:t>TWYNUô¡ÓúYu</a:t>
            </a:r>
            <a:endParaRPr lang="en-IN" dirty="0"/>
          </a:p>
          <a:p>
            <a:r>
              <a:rPr lang="en-IN" dirty="0" err="1"/>
              <a:t>GdLô</a:t>
            </a:r>
            <a:r>
              <a:rPr lang="en-IN" dirty="0"/>
              <a:t>[m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F§ÓúYu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94CB2-544A-4C9C-9AF3-731B811E18EC}"/>
              </a:ext>
            </a:extLst>
          </p:cNvPr>
          <p:cNvSpPr txBox="1"/>
          <p:nvPr/>
        </p:nvSpPr>
        <p:spPr>
          <a:xfrm>
            <a:off x="-1" y="537703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kûRLs</a:t>
            </a:r>
            <a:r>
              <a:rPr lang="en-IN" dirty="0"/>
              <a:t> </a:t>
            </a:r>
            <a:r>
              <a:rPr lang="en-IN" dirty="0" err="1"/>
              <a:t>ùSÚdLm</a:t>
            </a:r>
            <a:r>
              <a:rPr lang="en-IN" dirty="0"/>
              <a:t> </a:t>
            </a:r>
            <a:r>
              <a:rPr lang="en-IN" dirty="0" err="1"/>
              <a:t>ÕuTeL°p</a:t>
            </a:r>
            <a:r>
              <a:rPr lang="en-IN" dirty="0"/>
              <a:t> </a:t>
            </a:r>
            <a:r>
              <a:rPr lang="en-IN" dirty="0" err="1"/>
              <a:t>Õ§Tô</a:t>
            </a:r>
            <a:r>
              <a:rPr lang="en-IN" dirty="0"/>
              <a:t>¥ </a:t>
            </a:r>
            <a:r>
              <a:rPr lang="en-IN" dirty="0" err="1"/>
              <a:t>U¡rk§ÚlúTu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Juú</a:t>
            </a:r>
            <a:r>
              <a:rPr lang="en-IN" dirty="0"/>
              <a:t>\ </a:t>
            </a:r>
            <a:r>
              <a:rPr lang="en-IN" dirty="0" err="1"/>
              <a:t>úTôÕûUnVô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0088-61C9-4E1E-8B5A-9AE8D43C1CCB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FùWpXôm</a:t>
            </a:r>
            <a:r>
              <a:rPr lang="en-IN" dirty="0"/>
              <a:t> </a:t>
            </a:r>
            <a:r>
              <a:rPr lang="en-IN" dirty="0" err="1"/>
              <a:t>ùNpúYu</a:t>
            </a:r>
            <a:r>
              <a:rPr lang="en-IN" dirty="0"/>
              <a:t> </a:t>
            </a:r>
            <a:r>
              <a:rPr lang="en-IN" dirty="0" err="1"/>
              <a:t>Tû</a:t>
            </a:r>
            <a:r>
              <a:rPr lang="en-IN" dirty="0"/>
              <a:t>\</a:t>
            </a:r>
            <a:r>
              <a:rPr lang="en-IN" dirty="0" err="1"/>
              <a:t>NôtßúYu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EVoj§ÓúYu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DBAC3-F93E-4766-BDB2-6B2F662DE1B3}"/>
              </a:ext>
            </a:extLst>
          </p:cNvPr>
          <p:cNvSpPr txBox="1"/>
          <p:nvPr/>
        </p:nvSpPr>
        <p:spPr>
          <a:xfrm>
            <a:off x="0" y="57323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NôjRôu</a:t>
            </a:r>
            <a:r>
              <a:rPr lang="en-IN" dirty="0"/>
              <a:t> </a:t>
            </a:r>
            <a:r>
              <a:rPr lang="en-IN" dirty="0" err="1"/>
              <a:t>úLôhûP</a:t>
            </a:r>
            <a:r>
              <a:rPr lang="en-IN" dirty="0"/>
              <a:t> </a:t>
            </a:r>
            <a:r>
              <a:rPr lang="en-IN" dirty="0" err="1"/>
              <a:t>RLoj§ÓúYu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2021-01-17T02:28:12Z</dcterms:modified>
</cp:coreProperties>
</file>