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21DE0-9208-42DD-AB0F-F28908BFCEF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Vôo</a:t>
            </a:r>
            <a:r>
              <a:rPr lang="en-IN" dirty="0"/>
              <a:t> ¡±</a:t>
            </a:r>
            <a:r>
              <a:rPr lang="en-IN" dirty="0" err="1"/>
              <a:t>vRYu</a:t>
            </a:r>
            <a:r>
              <a:rPr lang="en-IN" dirty="0"/>
              <a:t> </a:t>
            </a:r>
            <a:r>
              <a:rPr lang="en-IN" dirty="0" err="1"/>
              <a:t>Vôo</a:t>
            </a:r>
            <a:r>
              <a:rPr lang="en-IN" dirty="0"/>
              <a:t> ¡±</a:t>
            </a:r>
            <a:r>
              <a:rPr lang="en-IN" dirty="0" err="1"/>
              <a:t>vRYu</a:t>
            </a:r>
            <a:endParaRPr lang="en-IN" dirty="0"/>
          </a:p>
          <a:p>
            <a:r>
              <a:rPr lang="en-IN" dirty="0"/>
              <a:t>¡±</a:t>
            </a:r>
            <a:r>
              <a:rPr lang="en-IN" dirty="0" err="1"/>
              <a:t>vÕYôn</a:t>
            </a:r>
            <a:r>
              <a:rPr lang="en-IN" dirty="0"/>
              <a:t> </a:t>
            </a:r>
            <a:r>
              <a:rPr lang="en-IN" dirty="0" err="1"/>
              <a:t>YôrTYú</a:t>
            </a:r>
            <a:r>
              <a:rPr lang="en-IN" dirty="0"/>
              <a:t>] ¡±</a:t>
            </a:r>
            <a:r>
              <a:rPr lang="en-IN" dirty="0" err="1"/>
              <a:t>vRYu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D159C-8B77-4D1D-92D4-B1D2CF406E82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NjÕÚûY</a:t>
            </a:r>
            <a:r>
              <a:rPr lang="en-IN" dirty="0"/>
              <a:t> £</a:t>
            </a:r>
            <a:r>
              <a:rPr lang="en-IN" dirty="0" err="1"/>
              <a:t>úS¡lTYu</a:t>
            </a:r>
            <a:r>
              <a:rPr lang="en-IN" dirty="0"/>
              <a:t> ¡±</a:t>
            </a:r>
            <a:r>
              <a:rPr lang="en-IN" dirty="0" err="1"/>
              <a:t>vRYu</a:t>
            </a:r>
            <a:endParaRPr lang="en-IN" dirty="0"/>
          </a:p>
          <a:p>
            <a:r>
              <a:rPr lang="en-IN" dirty="0" err="1"/>
              <a:t>N©lúTôûW</a:t>
            </a:r>
            <a:r>
              <a:rPr lang="en-IN" dirty="0"/>
              <a:t> </a:t>
            </a:r>
            <a:r>
              <a:rPr lang="en-IN" dirty="0" err="1"/>
              <a:t>YôrjÕTYu</a:t>
            </a:r>
            <a:r>
              <a:rPr lang="en-IN" dirty="0"/>
              <a:t> ¡±</a:t>
            </a:r>
            <a:r>
              <a:rPr lang="en-IN" dirty="0" err="1"/>
              <a:t>vRYu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158F3-9E3B-4903-972D-D75250BA787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ÑUlTYu</a:t>
            </a:r>
            <a:r>
              <a:rPr lang="en-IN" dirty="0"/>
              <a:t> ¡±</a:t>
            </a:r>
            <a:r>
              <a:rPr lang="en-IN" dirty="0" err="1"/>
              <a:t>vRYu</a:t>
            </a:r>
            <a:endParaRPr lang="en-IN" dirty="0"/>
          </a:p>
          <a:p>
            <a:r>
              <a:rPr lang="en-IN" dirty="0"/>
              <a:t>º</a:t>
            </a:r>
            <a:r>
              <a:rPr lang="en-IN" dirty="0" err="1"/>
              <a:t>WôL</a:t>
            </a:r>
            <a:r>
              <a:rPr lang="en-IN" dirty="0"/>
              <a:t> </a:t>
            </a:r>
            <a:r>
              <a:rPr lang="en-IN" dirty="0" err="1"/>
              <a:t>SPlTYu</a:t>
            </a:r>
            <a:r>
              <a:rPr lang="en-IN" dirty="0"/>
              <a:t> ¡±</a:t>
            </a:r>
            <a:r>
              <a:rPr lang="en-IN" dirty="0" err="1"/>
              <a:t>vRYu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C32BF-ABC6-4BFF-BC58-427C37D92D7C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U¡ûU«úX</a:t>
            </a:r>
            <a:r>
              <a:rPr lang="en-IN" dirty="0"/>
              <a:t> </a:t>
            </a:r>
            <a:r>
              <a:rPr lang="en-IN" dirty="0" err="1"/>
              <a:t>YôrTYú</a:t>
            </a:r>
            <a:r>
              <a:rPr lang="en-IN" dirty="0"/>
              <a:t>] ¡±</a:t>
            </a:r>
            <a:r>
              <a:rPr lang="en-IN" dirty="0" err="1"/>
              <a:t>vRYu</a:t>
            </a:r>
            <a:endParaRPr lang="en-IN" dirty="0"/>
          </a:p>
          <a:p>
            <a:r>
              <a:rPr lang="en-IN" dirty="0" err="1"/>
              <a:t>UkRôWm</a:t>
            </a:r>
            <a:r>
              <a:rPr lang="en-IN" dirty="0"/>
              <a:t> ¿</a:t>
            </a:r>
            <a:r>
              <a:rPr lang="en-IN" dirty="0" err="1"/>
              <a:t>dÏYôu</a:t>
            </a:r>
            <a:r>
              <a:rPr lang="en-IN" dirty="0"/>
              <a:t> ¡±</a:t>
            </a:r>
            <a:r>
              <a:rPr lang="en-IN" dirty="0" err="1"/>
              <a:t>vRYu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F4D2F-45FC-43A0-88E5-B2CD0A63312D}"/>
              </a:ext>
            </a:extLst>
          </p:cNvPr>
          <p:cNvSpPr txBox="1"/>
          <p:nvPr/>
        </p:nvSpPr>
        <p:spPr>
          <a:xfrm>
            <a:off x="0" y="540247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Uu²júR U\</a:t>
            </a:r>
            <a:r>
              <a:rPr lang="en-IN" dirty="0" err="1"/>
              <a:t>lTôu</a:t>
            </a:r>
            <a:r>
              <a:rPr lang="en-IN" dirty="0"/>
              <a:t> ¡±</a:t>
            </a:r>
            <a:r>
              <a:rPr lang="en-IN" dirty="0" err="1"/>
              <a:t>vRYu</a:t>
            </a:r>
            <a:endParaRPr lang="en-IN" dirty="0"/>
          </a:p>
          <a:p>
            <a:r>
              <a:rPr lang="en-IN" dirty="0" err="1"/>
              <a:t>U§úVôúP</a:t>
            </a:r>
            <a:r>
              <a:rPr lang="en-IN" dirty="0"/>
              <a:t> </a:t>
            </a:r>
            <a:r>
              <a:rPr lang="en-IN" dirty="0" err="1"/>
              <a:t>CÚlTôu</a:t>
            </a:r>
            <a:r>
              <a:rPr lang="en-IN" dirty="0"/>
              <a:t> ¡±</a:t>
            </a:r>
            <a:r>
              <a:rPr lang="en-IN" dirty="0" err="1"/>
              <a:t>vRYu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DC664-4851-4688-B189-EF108BE80DCD}"/>
              </a:ext>
            </a:extLst>
          </p:cNvPr>
          <p:cNvSpPr txBox="1"/>
          <p:nvPr/>
        </p:nvSpPr>
        <p:spPr>
          <a:xfrm>
            <a:off x="-1" y="540192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EXLjûR</a:t>
            </a:r>
            <a:r>
              <a:rPr lang="en-IN" dirty="0"/>
              <a:t> </a:t>
            </a:r>
            <a:r>
              <a:rPr lang="en-IN" dirty="0" err="1"/>
              <a:t>UôtßTYu</a:t>
            </a:r>
            <a:r>
              <a:rPr lang="en-IN" dirty="0"/>
              <a:t> ¡±</a:t>
            </a:r>
            <a:r>
              <a:rPr lang="en-IN" dirty="0" err="1"/>
              <a:t>vRYu</a:t>
            </a:r>
            <a:endParaRPr lang="en-IN" dirty="0"/>
          </a:p>
          <a:p>
            <a:r>
              <a:rPr lang="en-IN" dirty="0"/>
              <a:t>E\</a:t>
            </a:r>
            <a:r>
              <a:rPr lang="en-IN" dirty="0" err="1"/>
              <a:t>eLôÕ</a:t>
            </a:r>
            <a:r>
              <a:rPr lang="en-IN" dirty="0"/>
              <a:t> </a:t>
            </a:r>
            <a:r>
              <a:rPr lang="en-IN" dirty="0" err="1"/>
              <a:t>LôlTYú</a:t>
            </a:r>
            <a:r>
              <a:rPr lang="en-IN" dirty="0"/>
              <a:t>] ¡±</a:t>
            </a:r>
            <a:r>
              <a:rPr lang="en-IN" dirty="0" err="1"/>
              <a:t>vRYu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660FA-F759-4D44-82F0-D12D4792324C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EiûU</a:t>
            </a:r>
            <a:r>
              <a:rPr lang="en-IN" dirty="0"/>
              <a:t> </a:t>
            </a:r>
            <a:r>
              <a:rPr lang="en-IN" dirty="0" err="1"/>
              <a:t>úTÑTYu</a:t>
            </a:r>
            <a:r>
              <a:rPr lang="en-IN" dirty="0"/>
              <a:t> ¡±</a:t>
            </a:r>
            <a:r>
              <a:rPr lang="en-IN" dirty="0" err="1"/>
              <a:t>vRYu</a:t>
            </a:r>
            <a:endParaRPr lang="en-IN" dirty="0"/>
          </a:p>
          <a:p>
            <a:r>
              <a:rPr lang="en-IN" dirty="0" err="1"/>
              <a:t>EûZjúR</a:t>
            </a:r>
            <a:r>
              <a:rPr lang="en-IN" dirty="0"/>
              <a:t> ©</a:t>
            </a:r>
            <a:r>
              <a:rPr lang="en-IN" dirty="0" err="1"/>
              <a:t>ûZlTYu</a:t>
            </a:r>
            <a:r>
              <a:rPr lang="en-IN" dirty="0"/>
              <a:t> ¡±</a:t>
            </a:r>
            <a:r>
              <a:rPr lang="en-IN" dirty="0" err="1"/>
              <a:t>vRYu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80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2021-01-04T09:28:54Z</dcterms:modified>
</cp:coreProperties>
</file>