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FAAD42C-5A41-4744-A3F5-1616D23AAB8B}"/>
    <pc:docChg chg="modSld">
      <pc:chgData name="Samson Christopher" userId="6a13b5f1e64a53ae" providerId="LiveId" clId="{6FAAD42C-5A41-4744-A3F5-1616D23AAB8B}" dt="2021-01-17T02:29:03.108" v="3" actId="20577"/>
      <pc:docMkLst>
        <pc:docMk/>
      </pc:docMkLst>
      <pc:sldChg chg="modSp mod">
        <pc:chgData name="Samson Christopher" userId="6a13b5f1e64a53ae" providerId="LiveId" clId="{6FAAD42C-5A41-4744-A3F5-1616D23AAB8B}" dt="2021-01-17T02:29:03.108" v="3" actId="20577"/>
        <pc:sldMkLst>
          <pc:docMk/>
          <pc:sldMk cId="944968354" sldId="391"/>
        </pc:sldMkLst>
        <pc:spChg chg="mod">
          <ac:chgData name="Samson Christopher" userId="6a13b5f1e64a53ae" providerId="LiveId" clId="{6FAAD42C-5A41-4744-A3F5-1616D23AAB8B}" dt="2021-01-17T02:29:03.108" v="3" actId="20577"/>
          <ac:spMkLst>
            <pc:docMk/>
            <pc:sldMk cId="944968354" sldId="391"/>
            <ac:spMk id="4" creationId="{0391BD12-D409-43A0-B518-680586BE08E3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E1FB6-848A-45BF-ACB6-507FC64E8C72}"/>
              </a:ext>
            </a:extLst>
          </p:cNvPr>
          <p:cNvSpPr txBox="1"/>
          <p:nvPr/>
        </p:nvSpPr>
        <p:spPr>
          <a:xfrm>
            <a:off x="0" y="573180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tTÕm</a:t>
            </a:r>
            <a:r>
              <a:rPr lang="en-IN" dirty="0"/>
              <a:t> ¨</a:t>
            </a:r>
            <a:r>
              <a:rPr lang="en-IN" dirty="0" err="1"/>
              <a:t>oêXUôLôRÕm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BD11B-B77F-4893-8730-758CD02A47AF}"/>
              </a:ext>
            </a:extLst>
          </p:cNvPr>
          <p:cNvSpPr txBox="1"/>
          <p:nvPr/>
        </p:nvSpPr>
        <p:spPr>
          <a:xfrm>
            <a:off x="-1" y="540247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Bt±j</a:t>
            </a:r>
            <a:r>
              <a:rPr lang="en-IN" dirty="0"/>
              <a:t> </a:t>
            </a:r>
            <a:r>
              <a:rPr lang="en-IN" dirty="0" err="1"/>
              <a:t>úRt±úV</a:t>
            </a:r>
            <a:r>
              <a:rPr lang="en-IN" dirty="0"/>
              <a:t> </a:t>
            </a:r>
            <a:r>
              <a:rPr lang="en-IN" dirty="0" err="1"/>
              <a:t>AWYûQj§Óm</a:t>
            </a:r>
            <a:endParaRPr lang="en-IN" dirty="0"/>
          </a:p>
          <a:p>
            <a:r>
              <a:rPr lang="en-IN" dirty="0" err="1"/>
              <a:t>UôùTÚm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CE7E6-468F-4EDB-A91F-F86CB3FC5563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E«ÚPu</a:t>
            </a:r>
            <a:r>
              <a:rPr lang="en-IN" dirty="0"/>
              <a:t> </a:t>
            </a:r>
            <a:r>
              <a:rPr lang="en-IN" dirty="0" err="1"/>
              <a:t>YôrYÕm</a:t>
            </a:r>
            <a:r>
              <a:rPr lang="en-IN" dirty="0"/>
              <a:t> </a:t>
            </a:r>
            <a:r>
              <a:rPr lang="en-IN" dirty="0" err="1"/>
              <a:t>ÑLØPu</a:t>
            </a:r>
            <a:endParaRPr lang="en-IN" dirty="0"/>
          </a:p>
          <a:p>
            <a:r>
              <a:rPr lang="en-IN" dirty="0" err="1"/>
              <a:t>CÚlTÕm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1BD12-D409-43A0-B518-680586BE08E3}"/>
              </a:ext>
            </a:extLst>
          </p:cNvPr>
          <p:cNvSpPr txBox="1"/>
          <p:nvPr/>
        </p:nvSpPr>
        <p:spPr>
          <a:xfrm>
            <a:off x="0" y="57424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26194-8CF6-476B-8B69-484702E86EB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Baô</a:t>
            </a:r>
            <a:r>
              <a:rPr lang="en-IN" dirty="0"/>
              <a:t> </a:t>
            </a:r>
            <a:r>
              <a:rPr lang="en-IN" dirty="0" err="1"/>
              <a:t>aô</a:t>
            </a:r>
            <a:r>
              <a:rPr lang="en-IN" dirty="0"/>
              <a:t> </a:t>
            </a:r>
            <a:r>
              <a:rPr lang="en-IN" dirty="0" err="1"/>
              <a:t>aô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52C60-9603-4B1B-AA89-CC9F195544F8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LôûX«p</a:t>
            </a:r>
            <a:r>
              <a:rPr lang="en-IN" dirty="0"/>
              <a:t> </a:t>
            </a:r>
            <a:r>
              <a:rPr lang="en-IN" dirty="0" err="1"/>
              <a:t>GÝYÕm</a:t>
            </a:r>
            <a:r>
              <a:rPr lang="en-IN" dirty="0"/>
              <a:t>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Õ§lTÕm</a:t>
            </a:r>
            <a:endParaRPr lang="en-IN" dirty="0"/>
          </a:p>
          <a:p>
            <a:r>
              <a:rPr lang="en-IN" dirty="0" err="1"/>
              <a:t>UôûX«p</a:t>
            </a:r>
            <a:r>
              <a:rPr lang="en-IN" dirty="0"/>
              <a:t> </a:t>
            </a:r>
            <a:r>
              <a:rPr lang="en-IN" dirty="0" err="1"/>
              <a:t>Lôl×Pu</a:t>
            </a:r>
            <a:r>
              <a:rPr lang="en-IN" dirty="0"/>
              <a:t> </a:t>
            </a:r>
            <a:r>
              <a:rPr lang="en-IN" dirty="0" err="1"/>
              <a:t>CpXm</a:t>
            </a:r>
            <a:r>
              <a:rPr lang="en-IN" dirty="0"/>
              <a:t> </a:t>
            </a:r>
            <a:r>
              <a:rPr lang="en-IN" dirty="0" err="1"/>
              <a:t>YÚYÕm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D218D-AE26-429B-8F5E-D93E71189373}"/>
              </a:ext>
            </a:extLst>
          </p:cNvPr>
          <p:cNvSpPr txBox="1"/>
          <p:nvPr/>
        </p:nvSpPr>
        <p:spPr>
          <a:xfrm>
            <a:off x="-1" y="540219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úTôd¡Ûm</a:t>
            </a:r>
            <a:r>
              <a:rPr lang="en-IN" dirty="0"/>
              <a:t> </a:t>
            </a:r>
            <a:r>
              <a:rPr lang="en-IN" dirty="0" err="1"/>
              <a:t>YWj§Ûm</a:t>
            </a:r>
            <a:r>
              <a:rPr lang="en-IN" dirty="0"/>
              <a:t> </a:t>
            </a:r>
            <a:r>
              <a:rPr lang="en-IN" dirty="0" err="1"/>
              <a:t>ùRôûXçW</a:t>
            </a:r>
            <a:r>
              <a:rPr lang="en-IN" dirty="0"/>
              <a:t> </a:t>
            </a:r>
            <a:r>
              <a:rPr lang="en-IN" dirty="0" err="1"/>
              <a:t>TVQj§Ûm</a:t>
            </a:r>
            <a:endParaRPr lang="en-IN" dirty="0"/>
          </a:p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CP\</a:t>
            </a:r>
            <a:r>
              <a:rPr lang="en-IN" dirty="0" err="1"/>
              <a:t>ôUp</a:t>
            </a:r>
            <a:r>
              <a:rPr lang="en-IN" dirty="0"/>
              <a:t> </a:t>
            </a:r>
            <a:r>
              <a:rPr lang="en-IN" dirty="0" err="1"/>
              <a:t>LôlTÕm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968B0-87F7-41EF-96A8-B51F03955020}"/>
              </a:ext>
            </a:extLst>
          </p:cNvPr>
          <p:cNvSpPr txBox="1"/>
          <p:nvPr/>
        </p:nvSpPr>
        <p:spPr>
          <a:xfrm>
            <a:off x="0" y="54016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SÓ®úX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G¬j§P</a:t>
            </a:r>
            <a:r>
              <a:rPr lang="en-IN" dirty="0"/>
              <a:t> </a:t>
            </a:r>
            <a:r>
              <a:rPr lang="en-IN" dirty="0" err="1"/>
              <a:t>úSokRôÛm</a:t>
            </a:r>
            <a:endParaRPr lang="en-IN" dirty="0"/>
          </a:p>
          <a:p>
            <a:r>
              <a:rPr lang="en-IN" dirty="0" err="1"/>
              <a:t>çR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LôlTÕm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01918-B648-4E78-81F9-964ADD935873}"/>
              </a:ext>
            </a:extLst>
          </p:cNvPr>
          <p:cNvSpPr txBox="1"/>
          <p:nvPr/>
        </p:nvSpPr>
        <p:spPr>
          <a:xfrm>
            <a:off x="0" y="53915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B¯«u</a:t>
            </a:r>
            <a:r>
              <a:rPr lang="en-IN" dirty="0"/>
              <a:t> </a:t>
            </a:r>
            <a:r>
              <a:rPr lang="en-IN" dirty="0" err="1"/>
              <a:t>SÓ®Ûm</a:t>
            </a:r>
            <a:r>
              <a:rPr lang="en-IN" dirty="0"/>
              <a:t> º±</a:t>
            </a:r>
            <a:r>
              <a:rPr lang="en-IN" dirty="0" err="1"/>
              <a:t>Óm</a:t>
            </a:r>
            <a:r>
              <a:rPr lang="en-IN" dirty="0"/>
              <a:t> ×V</a:t>
            </a:r>
            <a:r>
              <a:rPr lang="en-IN" dirty="0">
                <a:latin typeface="Tamil Bible" pitchFamily="2" charset="0"/>
              </a:rPr>
              <a:t>yp</a:t>
            </a:r>
            <a:r>
              <a:rPr lang="en-IN" dirty="0"/>
              <a:t>²Ûm</a:t>
            </a:r>
          </a:p>
          <a:p>
            <a:r>
              <a:rPr lang="en-IN" dirty="0"/>
              <a:t>¿o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SPkÕ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LôlTÕm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B5F79-0CDC-432F-936F-C7112DE60BA7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LYûXL°p LxP SxPeL°p</a:t>
            </a:r>
          </a:p>
          <a:p>
            <a:r>
              <a:rPr lang="en-IN" dirty="0" err="1"/>
              <a:t>ÕxP¬u</a:t>
            </a:r>
            <a:r>
              <a:rPr lang="en-IN" dirty="0"/>
              <a:t> </a:t>
            </a:r>
            <a:r>
              <a:rPr lang="en-IN" dirty="0" err="1"/>
              <a:t>ûLdÏ</a:t>
            </a:r>
            <a:r>
              <a:rPr lang="en-IN" dirty="0"/>
              <a:t> ®</a:t>
            </a:r>
            <a:r>
              <a:rPr lang="en-IN" dirty="0" err="1"/>
              <a:t>Xd¡d</a:t>
            </a:r>
            <a:r>
              <a:rPr lang="en-IN" dirty="0"/>
              <a:t> </a:t>
            </a:r>
            <a:r>
              <a:rPr lang="en-IN" dirty="0" err="1"/>
              <a:t>LôlTÕm</a:t>
            </a:r>
            <a:r>
              <a:rPr lang="en-IN" dirty="0"/>
              <a:t> ¡</a:t>
            </a:r>
            <a:r>
              <a:rPr lang="en-IN" dirty="0" err="1"/>
              <a:t>ÚûTúV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154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2021-01-17T02:29:15Z</dcterms:modified>
</cp:coreProperties>
</file>