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0E85B-6A38-4292-82C1-32069A2A058F}"/>
              </a:ext>
            </a:extLst>
          </p:cNvPr>
          <p:cNvSpPr txBox="1"/>
          <p:nvPr/>
        </p:nvSpPr>
        <p:spPr>
          <a:xfrm>
            <a:off x="-1" y="541310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Lô¦dûL</a:t>
            </a:r>
            <a:r>
              <a:rPr lang="en-IN" dirty="0"/>
              <a:t> </a:t>
            </a:r>
            <a:r>
              <a:rPr lang="en-IN" dirty="0" err="1"/>
              <a:t>LojRÚdÏ</a:t>
            </a:r>
            <a:r>
              <a:rPr lang="en-IN" dirty="0"/>
              <a:t> </a:t>
            </a:r>
            <a:r>
              <a:rPr lang="en-IN" dirty="0" err="1"/>
              <a:t>Lô¦dûL</a:t>
            </a:r>
            <a:endParaRPr lang="en-IN" dirty="0"/>
          </a:p>
          <a:p>
            <a:r>
              <a:rPr lang="en-IN" dirty="0" err="1"/>
              <a:t>Lô¦dûL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Lô¦dûL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23D63-5FBC-427B-B13D-2F959DA07A8F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ùLôÓeLs</a:t>
            </a:r>
            <a:r>
              <a:rPr lang="en-IN" dirty="0"/>
              <a:t> </a:t>
            </a:r>
            <a:r>
              <a:rPr lang="en-IN" dirty="0" err="1"/>
              <a:t>ùLôÓdLlTÓm</a:t>
            </a:r>
            <a:endParaRPr lang="en-IN" dirty="0"/>
          </a:p>
          <a:p>
            <a:r>
              <a:rPr lang="en-IN" dirty="0"/>
              <a:t>A[</a:t>
            </a:r>
            <a:r>
              <a:rPr lang="en-IN" dirty="0" err="1"/>
              <a:t>eLs</a:t>
            </a:r>
            <a:r>
              <a:rPr lang="en-IN" dirty="0"/>
              <a:t> A[</a:t>
            </a:r>
            <a:r>
              <a:rPr lang="en-IN" dirty="0" err="1"/>
              <a:t>dLlTÓm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22815-C356-4784-9F0D-E2921AB2C477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AØd</a:t>
            </a:r>
            <a:r>
              <a:rPr lang="en-IN" dirty="0"/>
              <a:t>¡ </a:t>
            </a:r>
            <a:r>
              <a:rPr lang="en-IN" dirty="0" err="1"/>
              <a:t>ÏÛd</a:t>
            </a:r>
            <a:r>
              <a:rPr lang="en-IN" dirty="0"/>
              <a:t>¡ </a:t>
            </a:r>
            <a:r>
              <a:rPr lang="en-IN" dirty="0" err="1"/>
              <a:t>N¬kÕ</a:t>
            </a:r>
            <a:r>
              <a:rPr lang="en-IN" dirty="0"/>
              <a:t> ®</a:t>
            </a:r>
            <a:r>
              <a:rPr lang="en-IN" dirty="0" err="1"/>
              <a:t>ÝmT</a:t>
            </a:r>
            <a:r>
              <a:rPr lang="en-IN" dirty="0"/>
              <a:t>¥</a:t>
            </a:r>
          </a:p>
          <a:p>
            <a:r>
              <a:rPr lang="en-IN" dirty="0"/>
              <a:t>¿ A[®</a:t>
            </a:r>
            <a:r>
              <a:rPr lang="en-IN" dirty="0" err="1"/>
              <a:t>pXôUp</a:t>
            </a:r>
            <a:r>
              <a:rPr lang="en-IN" dirty="0"/>
              <a:t> </a:t>
            </a:r>
            <a:r>
              <a:rPr lang="en-IN" dirty="0" err="1"/>
              <a:t>úRYàdÏd</a:t>
            </a:r>
            <a:r>
              <a:rPr lang="en-IN" dirty="0"/>
              <a:t> </a:t>
            </a:r>
            <a:r>
              <a:rPr lang="en-IN" dirty="0" err="1"/>
              <a:t>ùLôÓ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FE09D-C373-4F7D-A527-3811106C74C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úLhÓ</a:t>
            </a:r>
            <a:r>
              <a:rPr lang="en-IN" dirty="0"/>
              <a:t> </a:t>
            </a:r>
            <a:r>
              <a:rPr lang="en-IN" dirty="0" err="1"/>
              <a:t>úLhÓ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 ¨û]</a:t>
            </a:r>
            <a:r>
              <a:rPr lang="en-IN" dirty="0" err="1"/>
              <a:t>lTYu</a:t>
            </a:r>
            <a:r>
              <a:rPr lang="en-IN" dirty="0"/>
              <a:t> U²Ru - B]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úLhLôUúX</a:t>
            </a:r>
            <a:r>
              <a:rPr lang="en-IN" dirty="0"/>
              <a:t> </a:t>
            </a:r>
            <a:r>
              <a:rPr lang="en-IN" dirty="0" err="1"/>
              <a:t>ùLôÓlTYo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E192-61B2-44F2-A2FB-A4187CF37F3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Gi¦ Gi¦ </a:t>
            </a:r>
            <a:r>
              <a:rPr lang="en-IN" dirty="0" err="1"/>
              <a:t>ùLôÓlTYu</a:t>
            </a:r>
            <a:r>
              <a:rPr lang="en-IN" dirty="0"/>
              <a:t> U²Ru - B]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GiQôUúX</a:t>
            </a:r>
            <a:r>
              <a:rPr lang="en-IN" dirty="0"/>
              <a:t> </a:t>
            </a:r>
            <a:r>
              <a:rPr lang="en-IN" dirty="0" err="1"/>
              <a:t>ùLôÓlTYo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0296A-6836-4804-BB03-1ADCA9621C8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TXL¦Lû</a:t>
            </a:r>
            <a:r>
              <a:rPr lang="en-IN" dirty="0"/>
              <a:t>[j §\</a:t>
            </a:r>
            <a:r>
              <a:rPr lang="en-IN" dirty="0" err="1"/>
              <a:t>kÕ</a:t>
            </a:r>
            <a:endParaRPr lang="en-IN" dirty="0"/>
          </a:p>
          <a:p>
            <a:r>
              <a:rPr lang="en-IN" dirty="0" err="1"/>
              <a:t>CPeùLôs</a:t>
            </a:r>
            <a:r>
              <a:rPr lang="en-IN" dirty="0"/>
              <a:t>[</a:t>
            </a:r>
            <a:r>
              <a:rPr lang="en-IN" dirty="0" err="1"/>
              <a:t>ôUp</a:t>
            </a:r>
            <a:r>
              <a:rPr lang="en-IN" dirty="0"/>
              <a:t> </a:t>
            </a:r>
            <a:r>
              <a:rPr lang="en-IN" dirty="0" err="1"/>
              <a:t>úTôÏUhÓm</a:t>
            </a:r>
            <a:r>
              <a:rPr lang="en-IN" dirty="0"/>
              <a:t> ¨</a:t>
            </a:r>
            <a:r>
              <a:rPr lang="en-IN" dirty="0" err="1"/>
              <a:t>Wl×Yôo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89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2021-01-04T10:37:50Z</dcterms:modified>
</cp:coreProperties>
</file>