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2ACE2D26-BF7C-4CF2-8433-D9CDE78FC8C0}"/>
    <pc:docChg chg="undo custSel modSld">
      <pc:chgData name="Samson Christopher" userId="6a13b5f1e64a53ae" providerId="LiveId" clId="{2ACE2D26-BF7C-4CF2-8433-D9CDE78FC8C0}" dt="2021-01-31T03:55:35.612" v="15" actId="1036"/>
      <pc:docMkLst>
        <pc:docMk/>
      </pc:docMkLst>
      <pc:sldChg chg="modSp mod">
        <pc:chgData name="Samson Christopher" userId="6a13b5f1e64a53ae" providerId="LiveId" clId="{2ACE2D26-BF7C-4CF2-8433-D9CDE78FC8C0}" dt="2021-01-31T03:55:25.302" v="2" actId="255"/>
        <pc:sldMkLst>
          <pc:docMk/>
          <pc:sldMk cId="4103851070" sldId="393"/>
        </pc:sldMkLst>
        <pc:spChg chg="mod">
          <ac:chgData name="Samson Christopher" userId="6a13b5f1e64a53ae" providerId="LiveId" clId="{2ACE2D26-BF7C-4CF2-8433-D9CDE78FC8C0}" dt="2021-01-31T03:55:25.302" v="2" actId="255"/>
          <ac:spMkLst>
            <pc:docMk/>
            <pc:sldMk cId="4103851070" sldId="393"/>
            <ac:spMk id="4" creationId="{7CF4A71B-F165-43CC-93A2-1E2969460B52}"/>
          </ac:spMkLst>
        </pc:spChg>
      </pc:sldChg>
      <pc:sldChg chg="modSp mod">
        <pc:chgData name="Samson Christopher" userId="6a13b5f1e64a53ae" providerId="LiveId" clId="{2ACE2D26-BF7C-4CF2-8433-D9CDE78FC8C0}" dt="2021-01-31T03:55:35.612" v="15" actId="1036"/>
        <pc:sldMkLst>
          <pc:docMk/>
          <pc:sldMk cId="659567130" sldId="394"/>
        </pc:sldMkLst>
        <pc:spChg chg="mod">
          <ac:chgData name="Samson Christopher" userId="6a13b5f1e64a53ae" providerId="LiveId" clId="{2ACE2D26-BF7C-4CF2-8433-D9CDE78FC8C0}" dt="2021-01-31T03:55:35.612" v="15" actId="1036"/>
          <ac:spMkLst>
            <pc:docMk/>
            <pc:sldMk cId="659567130" sldId="394"/>
            <ac:spMk id="4" creationId="{386912FD-7C8A-47F0-BEB1-A0C791E6BCAD}"/>
          </ac:spMkLst>
        </pc:spChg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5F6B5-EF72-4E96-9F77-568045760801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ùTjRûX«p</a:t>
            </a:r>
            <a:r>
              <a:rPr lang="en-IN" dirty="0"/>
              <a:t> ©\</a:t>
            </a:r>
            <a:r>
              <a:rPr lang="en-IN" dirty="0" err="1"/>
              <a:t>kRYûW</a:t>
            </a:r>
            <a:endParaRPr lang="en-IN" dirty="0"/>
          </a:p>
          <a:p>
            <a:r>
              <a:rPr lang="en-IN" dirty="0" err="1"/>
              <a:t>úTôt</a:t>
            </a:r>
            <a:r>
              <a:rPr lang="en-IN" dirty="0"/>
              <a:t>± Õ§ U]</a:t>
            </a:r>
            <a:r>
              <a:rPr lang="en-IN" dirty="0" err="1"/>
              <a:t>úU</a:t>
            </a:r>
            <a:r>
              <a:rPr lang="en-IN" dirty="0"/>
              <a:t> - </a:t>
            </a:r>
            <a:r>
              <a:rPr lang="en-IN" dirty="0" err="1"/>
              <a:t>Cuàm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22409-4BBE-4308-8D4D-EC272844CBD2}"/>
              </a:ext>
            </a:extLst>
          </p:cNvPr>
          <p:cNvSpPr txBox="1"/>
          <p:nvPr/>
        </p:nvSpPr>
        <p:spPr>
          <a:xfrm>
            <a:off x="0" y="539999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NÚYjûRÙm</a:t>
            </a:r>
            <a:r>
              <a:rPr lang="en-IN" dirty="0"/>
              <a:t> </a:t>
            </a:r>
            <a:r>
              <a:rPr lang="en-IN" dirty="0" err="1"/>
              <a:t>TûPjRôiP</a:t>
            </a:r>
            <a:r>
              <a:rPr lang="en-IN" dirty="0"/>
              <a:t> </a:t>
            </a:r>
            <a:r>
              <a:rPr lang="en-IN" dirty="0" err="1"/>
              <a:t>NÚYYpXYo</a:t>
            </a:r>
            <a:r>
              <a:rPr lang="en-IN" dirty="0"/>
              <a:t> </a:t>
            </a:r>
            <a:r>
              <a:rPr lang="en-IN" dirty="0" err="1"/>
              <a:t>CeÏ</a:t>
            </a:r>
            <a:endParaRPr lang="en-IN" dirty="0"/>
          </a:p>
          <a:p>
            <a:r>
              <a:rPr lang="en-IN" dirty="0" err="1"/>
              <a:t>RôrûUÙs</a:t>
            </a:r>
            <a:r>
              <a:rPr lang="en-IN" dirty="0"/>
              <a:t>[ </a:t>
            </a:r>
            <a:r>
              <a:rPr lang="en-IN" dirty="0" err="1"/>
              <a:t>Rôn</a:t>
            </a:r>
            <a:r>
              <a:rPr lang="en-IN" dirty="0"/>
              <a:t> </a:t>
            </a:r>
            <a:r>
              <a:rPr lang="en-IN" dirty="0" err="1"/>
              <a:t>U¥«p</a:t>
            </a:r>
            <a:r>
              <a:rPr lang="en-IN" dirty="0"/>
              <a:t> </a:t>
            </a:r>
            <a:r>
              <a:rPr lang="en-IN" dirty="0" err="1"/>
              <a:t>RûX</a:t>
            </a:r>
            <a:r>
              <a:rPr lang="en-IN" dirty="0"/>
              <a:t> </a:t>
            </a:r>
            <a:r>
              <a:rPr lang="en-IN" dirty="0" err="1"/>
              <a:t>NôndLXô</a:t>
            </a:r>
            <a:r>
              <a:rPr lang="en-IN" dirty="0"/>
              <a:t>]</a:t>
            </a:r>
            <a:r>
              <a:rPr lang="en-IN" dirty="0" err="1"/>
              <a:t>ôo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10FF7-DA83-4D88-90E2-25E71BE0C16A}"/>
              </a:ext>
            </a:extLst>
          </p:cNvPr>
          <p:cNvSpPr txBox="1"/>
          <p:nvPr/>
        </p:nvSpPr>
        <p:spPr>
          <a:xfrm>
            <a:off x="-1" y="5400545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eLôN</a:t>
            </a:r>
            <a:r>
              <a:rPr lang="en-IN" dirty="0"/>
              <a:t>]m </a:t>
            </a:r>
            <a:r>
              <a:rPr lang="en-IN" dirty="0" err="1"/>
              <a:t>Åt±ÚdÏm</a:t>
            </a:r>
            <a:r>
              <a:rPr lang="en-IN" dirty="0"/>
              <a:t> </a:t>
            </a:r>
            <a:r>
              <a:rPr lang="en-IN" dirty="0" err="1"/>
              <a:t>úRYûUkR</a:t>
            </a:r>
            <a:r>
              <a:rPr lang="en-IN" dirty="0"/>
              <a:t>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CeÏ</a:t>
            </a:r>
            <a:endParaRPr lang="en-IN" dirty="0"/>
          </a:p>
          <a:p>
            <a:r>
              <a:rPr lang="en-IN" dirty="0" err="1"/>
              <a:t>TeLØt</a:t>
            </a:r>
            <a:r>
              <a:rPr lang="en-IN" dirty="0"/>
              <a:t>\l </a:t>
            </a:r>
            <a:r>
              <a:rPr lang="en-IN" dirty="0" err="1"/>
              <a:t>TÑj</a:t>
            </a:r>
            <a:r>
              <a:rPr lang="en-IN" dirty="0"/>
              <a:t> </a:t>
            </a:r>
            <a:r>
              <a:rPr lang="en-IN" dirty="0" err="1"/>
              <a:t>ùRôh¥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</a:t>
            </a:r>
            <a:r>
              <a:rPr lang="en-IN" dirty="0" err="1"/>
              <a:t>TÓj§Úd</a:t>
            </a:r>
            <a:r>
              <a:rPr lang="en-IN" dirty="0"/>
              <a:t>¡\</a:t>
            </a:r>
            <a:r>
              <a:rPr lang="en-IN" dirty="0" err="1"/>
              <a:t>ôo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0D0D7-E121-444A-9E5B-EF0FFE042EE6}"/>
              </a:ext>
            </a:extLst>
          </p:cNvPr>
          <p:cNvSpPr txBox="1"/>
          <p:nvPr/>
        </p:nvSpPr>
        <p:spPr>
          <a:xfrm>
            <a:off x="0" y="5401374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Øu</a:t>
            </a:r>
            <a:r>
              <a:rPr lang="en-IN" dirty="0"/>
              <a:t>×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ùNôu</a:t>
            </a:r>
            <a:r>
              <a:rPr lang="en-IN" dirty="0"/>
              <a:t>]T¥ </a:t>
            </a:r>
            <a:r>
              <a:rPr lang="en-IN" dirty="0" err="1"/>
              <a:t>Ø¥lTRtLôL</a:t>
            </a:r>
            <a:r>
              <a:rPr lang="en-IN" dirty="0"/>
              <a:t> - </a:t>
            </a:r>
            <a:r>
              <a:rPr lang="en-IN" dirty="0" err="1"/>
              <a:t>CeÏ</a:t>
            </a:r>
            <a:endParaRPr lang="en-IN" dirty="0"/>
          </a:p>
          <a:p>
            <a:r>
              <a:rPr lang="en-IN" dirty="0" err="1"/>
              <a:t>úUôhNm</a:t>
            </a:r>
            <a:r>
              <a:rPr lang="en-IN" dirty="0"/>
              <a:t> ®</a:t>
            </a:r>
            <a:r>
              <a:rPr lang="en-IN" dirty="0" err="1"/>
              <a:t>hÓ</a:t>
            </a:r>
            <a:r>
              <a:rPr lang="en-IN" dirty="0"/>
              <a:t> </a:t>
            </a:r>
            <a:r>
              <a:rPr lang="en-IN" dirty="0" err="1"/>
              <a:t>Rôrf£Ùs</a:t>
            </a:r>
            <a:r>
              <a:rPr lang="en-IN" dirty="0"/>
              <a:t>[ </a:t>
            </a:r>
            <a:r>
              <a:rPr lang="en-IN" dirty="0" err="1"/>
              <a:t>Øu</a:t>
            </a:r>
            <a:r>
              <a:rPr lang="en-IN" dirty="0"/>
              <a:t>]</a:t>
            </a:r>
            <a:r>
              <a:rPr lang="en-IN" dirty="0" err="1"/>
              <a:t>ûQ«úX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4A71B-F165-43CC-93A2-1E2969460B52}"/>
              </a:ext>
            </a:extLst>
          </p:cNvPr>
          <p:cNvSpPr txBox="1"/>
          <p:nvPr/>
        </p:nvSpPr>
        <p:spPr>
          <a:xfrm>
            <a:off x="0" y="5465714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 err="1"/>
              <a:t>B®L°u</a:t>
            </a:r>
            <a:r>
              <a:rPr lang="en-IN" sz="4100" dirty="0"/>
              <a:t> </a:t>
            </a:r>
            <a:r>
              <a:rPr lang="en-IN" sz="4100" dirty="0" err="1"/>
              <a:t>úTôtßRXôp</a:t>
            </a:r>
            <a:r>
              <a:rPr lang="en-IN" sz="4100" dirty="0"/>
              <a:t> B]</a:t>
            </a:r>
            <a:r>
              <a:rPr lang="en-IN" sz="4100" dirty="0" err="1"/>
              <a:t>kReùLôiúPôo</a:t>
            </a:r>
            <a:r>
              <a:rPr lang="en-IN" sz="4100" dirty="0"/>
              <a:t> - </a:t>
            </a:r>
            <a:r>
              <a:rPr lang="en-IN" sz="4100" dirty="0" err="1"/>
              <a:t>CeÏ</a:t>
            </a:r>
            <a:endParaRPr lang="en-IN" sz="4100" dirty="0"/>
          </a:p>
          <a:p>
            <a:r>
              <a:rPr lang="en-IN" sz="4100" dirty="0" err="1"/>
              <a:t>BdLÞûP</a:t>
            </a:r>
            <a:r>
              <a:rPr lang="en-IN" sz="4100" dirty="0"/>
              <a:t> </a:t>
            </a:r>
            <a:r>
              <a:rPr lang="en-IN" sz="4100" dirty="0" err="1"/>
              <a:t>NjRjÕdÏs</a:t>
            </a:r>
            <a:r>
              <a:rPr lang="en-IN" sz="4100" dirty="0"/>
              <a:t> AÝÕ ©\</a:t>
            </a:r>
            <a:r>
              <a:rPr lang="en-IN" sz="4100" dirty="0" err="1"/>
              <a:t>kRôo</a:t>
            </a:r>
            <a:r>
              <a:rPr lang="en-IN" sz="4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912FD-7C8A-47F0-BEB1-A0C791E6BCAD}"/>
              </a:ext>
            </a:extLst>
          </p:cNvPr>
          <p:cNvSpPr txBox="1"/>
          <p:nvPr/>
        </p:nvSpPr>
        <p:spPr>
          <a:xfrm>
            <a:off x="0" y="53823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CkRûPYôn</a:t>
            </a:r>
            <a:r>
              <a:rPr lang="en-IN" sz="4400" dirty="0"/>
              <a:t> Au× </a:t>
            </a:r>
            <a:r>
              <a:rPr lang="en-IN" sz="4400" dirty="0" err="1"/>
              <a:t>ûYjR</a:t>
            </a:r>
            <a:r>
              <a:rPr lang="en-IN" sz="4400" dirty="0"/>
              <a:t> Gm </a:t>
            </a:r>
            <a:r>
              <a:rPr lang="en-IN" sz="4400" dirty="0" err="1"/>
              <a:t>ùTÚUôû</a:t>
            </a:r>
            <a:r>
              <a:rPr lang="en-IN" sz="4400" dirty="0"/>
              <a:t>] - </a:t>
            </a:r>
            <a:r>
              <a:rPr lang="en-IN" sz="4400" dirty="0" err="1"/>
              <a:t>Sôm</a:t>
            </a:r>
            <a:endParaRPr lang="en-IN" sz="4400" dirty="0"/>
          </a:p>
          <a:p>
            <a:r>
              <a:rPr lang="en-IN" sz="4400" dirty="0" err="1"/>
              <a:t>GiQØPu</a:t>
            </a:r>
            <a:r>
              <a:rPr lang="en-IN" sz="4400" dirty="0"/>
              <a:t> </a:t>
            </a:r>
            <a:r>
              <a:rPr lang="en-IN" sz="4400" dirty="0" err="1"/>
              <a:t>úTôn</a:t>
            </a:r>
            <a:r>
              <a:rPr lang="en-IN" sz="4400" dirty="0"/>
              <a:t> </a:t>
            </a:r>
            <a:r>
              <a:rPr lang="en-IN" sz="4400" dirty="0" err="1"/>
              <a:t>Õ§dL</a:t>
            </a:r>
            <a:r>
              <a:rPr lang="en-IN" sz="4400" dirty="0"/>
              <a:t> </a:t>
            </a:r>
            <a:r>
              <a:rPr lang="en-IN" sz="4400" dirty="0" err="1"/>
              <a:t>H¡ÓúYôúU</a:t>
            </a:r>
            <a:r>
              <a:rPr lang="en-IN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108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2021-01-31T03:55:38Z</dcterms:modified>
</cp:coreProperties>
</file>