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9A465-48D7-4491-8265-2E3B92D10270}"/>
              </a:ext>
            </a:extLst>
          </p:cNvPr>
          <p:cNvSpPr txBox="1"/>
          <p:nvPr/>
        </p:nvSpPr>
        <p:spPr>
          <a:xfrm>
            <a:off x="0" y="545536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U¡rk§ÓúYu</a:t>
            </a:r>
            <a:r>
              <a:rPr lang="en-IN" sz="4000" dirty="0"/>
              <a:t> </a:t>
            </a:r>
            <a:r>
              <a:rPr lang="en-IN" sz="4000" dirty="0" err="1"/>
              <a:t>Sôu</a:t>
            </a:r>
            <a:r>
              <a:rPr lang="en-IN" sz="4000" dirty="0"/>
              <a:t> </a:t>
            </a:r>
            <a:r>
              <a:rPr lang="en-IN" sz="4000" dirty="0" err="1"/>
              <a:t>LojRÚdÏs</a:t>
            </a:r>
            <a:endParaRPr lang="en-IN" sz="4000" dirty="0"/>
          </a:p>
          <a:p>
            <a:r>
              <a:rPr lang="en-IN" sz="4000" dirty="0" err="1"/>
              <a:t>L°áÚúYu</a:t>
            </a:r>
            <a:r>
              <a:rPr lang="en-IN" sz="4000" dirty="0"/>
              <a:t> Gu </a:t>
            </a:r>
            <a:r>
              <a:rPr lang="en-IN" sz="4000" dirty="0" err="1"/>
              <a:t>úRYàdÏs</a:t>
            </a:r>
            <a:r>
              <a:rPr lang="en-IN" sz="4000" dirty="0"/>
              <a:t> </a:t>
            </a:r>
            <a:r>
              <a:rPr lang="en-IN" sz="4000" dirty="0" err="1"/>
              <a:t>CWh£l©u</a:t>
            </a:r>
            <a:r>
              <a:rPr lang="en-IN" sz="4000" dirty="0"/>
              <a:t> </a:t>
            </a:r>
            <a:r>
              <a:rPr lang="en-IN" sz="4000" dirty="0" err="1"/>
              <a:t>úRYàdÏs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10BCC-0ABC-45C1-BFF1-4809190B4062}"/>
              </a:ext>
            </a:extLst>
          </p:cNvPr>
          <p:cNvSpPr txBox="1"/>
          <p:nvPr/>
        </p:nvSpPr>
        <p:spPr>
          <a:xfrm>
            <a:off x="-1" y="54024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úRYàdÏs</a:t>
            </a:r>
            <a:endParaRPr lang="en-IN" dirty="0"/>
          </a:p>
          <a:p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530EC-BDC2-421A-B86D-6509070F1167}"/>
              </a:ext>
            </a:extLst>
          </p:cNvPr>
          <p:cNvSpPr txBox="1"/>
          <p:nvPr/>
        </p:nvSpPr>
        <p:spPr>
          <a:xfrm>
            <a:off x="0" y="54013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Aj§UWm</a:t>
            </a:r>
            <a:r>
              <a:rPr lang="en-IN" dirty="0"/>
              <a:t> </a:t>
            </a:r>
            <a:r>
              <a:rPr lang="en-IN" dirty="0" err="1"/>
              <a:t>Õ°o</a:t>
            </a:r>
            <a:r>
              <a:rPr lang="en-IN" dirty="0"/>
              <a:t> ®</a:t>
            </a:r>
            <a:r>
              <a:rPr lang="en-IN" dirty="0" err="1"/>
              <a:t>PôUtúTô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WôhûN</a:t>
            </a:r>
            <a:r>
              <a:rPr lang="en-IN" dirty="0"/>
              <a:t> </a:t>
            </a:r>
            <a:r>
              <a:rPr lang="en-IN" dirty="0" err="1"/>
              <a:t>ùN</a:t>
            </a:r>
            <a:r>
              <a:rPr lang="en-IN" dirty="0"/>
              <a:t>¥ </a:t>
            </a:r>
            <a:r>
              <a:rPr lang="en-IN" dirty="0" err="1"/>
              <a:t>TZm</a:t>
            </a:r>
            <a:r>
              <a:rPr lang="en-IN" dirty="0"/>
              <a:t> </a:t>
            </a:r>
            <a:r>
              <a:rPr lang="en-IN" dirty="0" err="1"/>
              <a:t>CpXôUt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35F8-546C-486C-B15D-439B6B802F39}"/>
              </a:ext>
            </a:extLst>
          </p:cNvPr>
          <p:cNvSpPr txBox="1"/>
          <p:nvPr/>
        </p:nvSpPr>
        <p:spPr>
          <a:xfrm>
            <a:off x="-1" y="540191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U¡rk§ÓúYu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LojRÚdÏs</a:t>
            </a:r>
            <a:endParaRPr lang="en-IN" dirty="0"/>
          </a:p>
          <a:p>
            <a:r>
              <a:rPr lang="en-IN" dirty="0" err="1"/>
              <a:t>L°áÚúYu</a:t>
            </a:r>
            <a:r>
              <a:rPr lang="en-IN" dirty="0"/>
              <a:t> Gu </a:t>
            </a:r>
            <a:r>
              <a:rPr lang="en-IN" dirty="0" err="1"/>
              <a:t>úRYàdÏs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0F673-4FD3-474A-9251-F404D7D2E7E2}"/>
              </a:ext>
            </a:extLst>
          </p:cNvPr>
          <p:cNvSpPr txBox="1"/>
          <p:nvPr/>
        </p:nvSpPr>
        <p:spPr>
          <a:xfrm>
            <a:off x="-1" y="540247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úRYàdÏs</a:t>
            </a:r>
            <a:endParaRPr lang="en-IN" dirty="0"/>
          </a:p>
          <a:p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DFD12-52E3-4828-A123-79387DCF4989}"/>
              </a:ext>
            </a:extLst>
          </p:cNvPr>
          <p:cNvSpPr txBox="1"/>
          <p:nvPr/>
        </p:nvSpPr>
        <p:spPr>
          <a:xfrm>
            <a:off x="0" y="54010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Y</a:t>
            </a:r>
            <a:r>
              <a:rPr lang="en-IN" dirty="0"/>
              <a:t> </a:t>
            </a:r>
            <a:r>
              <a:rPr lang="en-IN" dirty="0" err="1"/>
              <a:t>UWj§u</a:t>
            </a:r>
            <a:r>
              <a:rPr lang="en-IN" dirty="0"/>
              <a:t> </a:t>
            </a:r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Atßl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YVpL°p</a:t>
            </a:r>
            <a:r>
              <a:rPr lang="en-IN" dirty="0"/>
              <a:t> Rô²Vm ®û[</a:t>
            </a:r>
            <a:r>
              <a:rPr lang="en-IN" dirty="0" err="1"/>
              <a:t>VôUt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2E342-5AD7-4CEE-A7C5-A5E49BDB8F9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U¡rk§ÓúYu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LojRÚdÏs</a:t>
            </a:r>
            <a:endParaRPr lang="en-IN" dirty="0"/>
          </a:p>
          <a:p>
            <a:r>
              <a:rPr lang="en-IN" dirty="0" err="1"/>
              <a:t>L°áÚúYu</a:t>
            </a:r>
            <a:r>
              <a:rPr lang="en-IN" dirty="0"/>
              <a:t> Gu </a:t>
            </a:r>
            <a:r>
              <a:rPr lang="en-IN" dirty="0" err="1"/>
              <a:t>úRYàdÏs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31C1F-4E66-402E-8171-BCFE0CC408B9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úRYàdÏs</a:t>
            </a:r>
            <a:endParaRPr lang="en-IN" dirty="0"/>
          </a:p>
          <a:p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C3781-74F5-4D8E-A8E6-E74F59D4AF5E}"/>
              </a:ext>
            </a:extLst>
          </p:cNvPr>
          <p:cNvSpPr txBox="1"/>
          <p:nvPr/>
        </p:nvSpPr>
        <p:spPr>
          <a:xfrm>
            <a:off x="0" y="539073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ûP«p</a:t>
            </a:r>
            <a:r>
              <a:rPr lang="en-IN" dirty="0"/>
              <a:t> BÓLs </a:t>
            </a:r>
            <a:r>
              <a:rPr lang="en-IN" dirty="0" err="1"/>
              <a:t>ØRXtßl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ùRôÝYj§p</a:t>
            </a:r>
            <a:r>
              <a:rPr lang="en-IN" dirty="0"/>
              <a:t> </a:t>
            </a:r>
            <a:r>
              <a:rPr lang="en-IN" dirty="0" err="1"/>
              <a:t>UôÓLs</a:t>
            </a:r>
            <a:r>
              <a:rPr lang="en-IN" dirty="0"/>
              <a:t> </a:t>
            </a:r>
            <a:r>
              <a:rPr lang="en-IN" dirty="0" err="1"/>
              <a:t>CpXôUt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E5E7F-6A57-4669-B1AC-D163CF3E3CF6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U¡rk§ÓúYu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LojRÚdÏs</a:t>
            </a:r>
            <a:endParaRPr lang="en-IN" dirty="0"/>
          </a:p>
          <a:p>
            <a:r>
              <a:rPr lang="en-IN" dirty="0" err="1"/>
              <a:t>L°áÚúYu</a:t>
            </a:r>
            <a:r>
              <a:rPr lang="en-IN" dirty="0"/>
              <a:t> Gu </a:t>
            </a:r>
            <a:r>
              <a:rPr lang="en-IN" dirty="0" err="1"/>
              <a:t>úRYàdÏs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2021-01-04T11:19:35Z</dcterms:modified>
</cp:coreProperties>
</file>