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3B39D-9EE9-40A9-A741-F9C6641A0A9F}"/>
              </a:ext>
            </a:extLst>
          </p:cNvPr>
          <p:cNvSpPr txBox="1"/>
          <p:nvPr/>
        </p:nvSpPr>
        <p:spPr>
          <a:xfrm>
            <a:off x="0" y="54128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SPdLf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j</a:t>
            </a:r>
            <a:r>
              <a:rPr lang="en-IN" dirty="0"/>
              <a:t> </a:t>
            </a:r>
            <a:r>
              <a:rPr lang="en-IN" dirty="0" err="1"/>
              <a:t>RôÚm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CDF92-4138-409A-BBF4-DEDD67207EC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R²jÕ ¨tL Ø¥V®pûX</a:t>
            </a:r>
          </a:p>
          <a:p>
            <a:r>
              <a:rPr lang="pt-BR" dirty="0"/>
              <a:t>R®jÕ ¨tÏm Tô® 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97C08-C551-498C-9B6B-26139D1C3F75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CÚs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C§p</a:t>
            </a:r>
            <a:endParaRPr lang="en-IN" dirty="0"/>
          </a:p>
          <a:p>
            <a:r>
              <a:rPr lang="en-IN" dirty="0" err="1"/>
              <a:t>ÕuTm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ùSÚdÏúR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BEB08-482C-4D8C-A1E5-35A9C2E587AD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AÚs </a:t>
            </a:r>
            <a:r>
              <a:rPr lang="en-IN" dirty="0" err="1"/>
              <a:t>RÕm×m</a:t>
            </a:r>
            <a:r>
              <a:rPr lang="en-IN" dirty="0"/>
              <a:t> </a:t>
            </a:r>
            <a:r>
              <a:rPr lang="en-IN" dirty="0" err="1"/>
              <a:t>J°Vô</a:t>
            </a:r>
            <a:r>
              <a:rPr lang="en-IN" dirty="0"/>
              <a:t>¡</a:t>
            </a:r>
          </a:p>
          <a:p>
            <a:r>
              <a:rPr lang="en-IN" dirty="0"/>
              <a:t>Au× </a:t>
            </a:r>
            <a:r>
              <a:rPr lang="en-IN" dirty="0" err="1"/>
              <a:t>RkR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9A149-E45F-4E46-A23D-B4AA1A4D1B59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®</a:t>
            </a:r>
            <a:r>
              <a:rPr lang="en-IN" dirty="0" err="1"/>
              <a:t>X¡ÓúYu</a:t>
            </a:r>
            <a:endParaRPr lang="en-IN" dirty="0"/>
          </a:p>
          <a:p>
            <a:r>
              <a:rPr lang="en-IN" dirty="0" err="1"/>
              <a:t>LÚûQúVôÓ</a:t>
            </a:r>
            <a:r>
              <a:rPr lang="en-IN" dirty="0"/>
              <a:t> Uu²Ùm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38C7A-BC41-4513-BA2A-E3B451FF642E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LWm</a:t>
            </a:r>
            <a:r>
              <a:rPr lang="en-IN" dirty="0"/>
              <a:t>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EmØPú</a:t>
            </a:r>
            <a:r>
              <a:rPr lang="en-IN" dirty="0"/>
              <a:t>]</a:t>
            </a:r>
          </a:p>
          <a:p>
            <a:r>
              <a:rPr lang="en-IN" dirty="0" err="1"/>
              <a:t>AûZjÕf</a:t>
            </a:r>
            <a:r>
              <a:rPr lang="en-IN" dirty="0"/>
              <a:t>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63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2021-01-04T11:24:12Z</dcterms:modified>
</cp:coreProperties>
</file>