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05-01-2021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69DAE-576C-4D58-94D3-4E178EC2ED5C}"/>
              </a:ext>
            </a:extLst>
          </p:cNvPr>
          <p:cNvSpPr txBox="1"/>
          <p:nvPr/>
        </p:nvSpPr>
        <p:spPr>
          <a:xfrm>
            <a:off x="-1" y="5400818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CúVÑ®u</a:t>
            </a:r>
            <a:r>
              <a:rPr lang="en-IN" dirty="0"/>
              <a:t> </a:t>
            </a:r>
            <a:r>
              <a:rPr lang="en-IN" dirty="0" err="1"/>
              <a:t>TûP«p</a:t>
            </a:r>
            <a:r>
              <a:rPr lang="en-IN" dirty="0"/>
              <a:t> </a:t>
            </a:r>
            <a:r>
              <a:rPr lang="en-IN" dirty="0" err="1"/>
              <a:t>ÙjR</a:t>
            </a:r>
            <a:r>
              <a:rPr lang="en-IN" dirty="0"/>
              <a:t> </a:t>
            </a:r>
            <a:r>
              <a:rPr lang="en-IN" dirty="0" err="1"/>
              <a:t>ÅWu</a:t>
            </a:r>
            <a:endParaRPr lang="en-IN" dirty="0"/>
          </a:p>
          <a:p>
            <a:r>
              <a:rPr lang="en-IN" dirty="0" err="1"/>
              <a:t>VôÚdÏm</a:t>
            </a:r>
            <a:r>
              <a:rPr lang="en-IN" dirty="0"/>
              <a:t> </a:t>
            </a:r>
            <a:r>
              <a:rPr lang="en-IN" dirty="0" err="1"/>
              <a:t>AgNUôhúPu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20FD3-A9BA-4F1A-9F6B-91EBDF0B0FA3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Gu </a:t>
            </a:r>
            <a:r>
              <a:rPr lang="en-IN" dirty="0" err="1"/>
              <a:t>úRY</a:t>
            </a:r>
            <a:r>
              <a:rPr lang="en-IN" dirty="0"/>
              <a:t>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ùT¬V</a:t>
            </a:r>
            <a:r>
              <a:rPr lang="en-IN" dirty="0"/>
              <a:t> </a:t>
            </a:r>
            <a:r>
              <a:rPr lang="en-IN" dirty="0" err="1"/>
              <a:t>U§ûXj</a:t>
            </a:r>
            <a:r>
              <a:rPr lang="en-IN" dirty="0"/>
              <a:t> </a:t>
            </a:r>
            <a:r>
              <a:rPr lang="en-IN" dirty="0" err="1"/>
              <a:t>RôiÓúYu</a:t>
            </a:r>
            <a:endParaRPr lang="en-IN" dirty="0"/>
          </a:p>
          <a:p>
            <a:r>
              <a:rPr lang="en-IN" dirty="0"/>
              <a:t>¾eùLuû]j </a:t>
            </a:r>
            <a:r>
              <a:rPr lang="en-IN" dirty="0" err="1"/>
              <a:t>ùRôPWôúR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47751-B4AA-47D8-86B1-FB243D303555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Uôu</a:t>
            </a:r>
            <a:r>
              <a:rPr lang="en-IN" dirty="0"/>
              <a:t> </a:t>
            </a:r>
            <a:r>
              <a:rPr lang="en-IN" dirty="0" err="1"/>
              <a:t>LôpL</a:t>
            </a:r>
            <a:r>
              <a:rPr lang="en-IN" dirty="0"/>
              <a:t>[</a:t>
            </a:r>
            <a:r>
              <a:rPr lang="en-IN" dirty="0" err="1"/>
              <a:t>ôL</a:t>
            </a:r>
            <a:r>
              <a:rPr lang="en-IN" dirty="0"/>
              <a:t> Gu </a:t>
            </a:r>
            <a:r>
              <a:rPr lang="en-IN" dirty="0" err="1"/>
              <a:t>LôpLs</a:t>
            </a:r>
            <a:r>
              <a:rPr lang="en-IN" dirty="0"/>
              <a:t> </a:t>
            </a:r>
            <a:r>
              <a:rPr lang="en-IN" dirty="0" err="1"/>
              <a:t>UôtßYôo</a:t>
            </a:r>
            <a:endParaRPr lang="en-IN" dirty="0"/>
          </a:p>
          <a:p>
            <a:r>
              <a:rPr lang="en-IN" dirty="0" err="1"/>
              <a:t>EVokR</a:t>
            </a:r>
            <a:r>
              <a:rPr lang="en-IN" dirty="0"/>
              <a:t> </a:t>
            </a:r>
            <a:r>
              <a:rPr lang="en-IN" dirty="0" err="1"/>
              <a:t>vRXm</a:t>
            </a:r>
            <a:r>
              <a:rPr lang="en-IN" dirty="0"/>
              <a:t> </a:t>
            </a:r>
            <a:r>
              <a:rPr lang="en-IN" dirty="0" err="1"/>
              <a:t>A°lTôo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62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C95D0-E65B-4100-BC63-315AE3ED12E8}"/>
              </a:ext>
            </a:extLst>
          </p:cNvPr>
          <p:cNvSpPr txBox="1"/>
          <p:nvPr/>
        </p:nvSpPr>
        <p:spPr>
          <a:xfrm>
            <a:off x="0" y="5391838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ÙjRm</a:t>
            </a:r>
            <a:r>
              <a:rPr lang="en-IN" dirty="0"/>
              <a:t> </a:t>
            </a:r>
            <a:r>
              <a:rPr lang="en-IN" dirty="0" err="1"/>
              <a:t>ùNnV</a:t>
            </a:r>
            <a:r>
              <a:rPr lang="en-IN" dirty="0"/>
              <a:t> Gu </a:t>
            </a:r>
            <a:r>
              <a:rPr lang="en-IN" dirty="0" err="1"/>
              <a:t>ûLLs</a:t>
            </a:r>
            <a:r>
              <a:rPr lang="en-IN" dirty="0"/>
              <a:t> </a:t>
            </a:r>
            <a:r>
              <a:rPr lang="en-IN" dirty="0" err="1"/>
              <a:t>TZdÏYôo</a:t>
            </a:r>
            <a:endParaRPr lang="en-IN" dirty="0"/>
          </a:p>
          <a:p>
            <a:r>
              <a:rPr lang="en-IN" dirty="0" err="1"/>
              <a:t>ùYt</a:t>
            </a:r>
            <a:r>
              <a:rPr lang="en-IN" dirty="0"/>
              <a:t>± G]</a:t>
            </a:r>
            <a:r>
              <a:rPr lang="en-IN" dirty="0" err="1"/>
              <a:t>RpXúYô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42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A0F6F-AC56-4B75-ABB5-1B7661B07A52}"/>
              </a:ext>
            </a:extLst>
          </p:cNvPr>
          <p:cNvSpPr txBox="1"/>
          <p:nvPr/>
        </p:nvSpPr>
        <p:spPr>
          <a:xfrm>
            <a:off x="0" y="540192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CúVÑ</a:t>
            </a:r>
            <a:r>
              <a:rPr lang="en-IN" dirty="0"/>
              <a:t> </a:t>
            </a:r>
            <a:r>
              <a:rPr lang="en-IN" dirty="0" err="1"/>
              <a:t>CWhNLo</a:t>
            </a:r>
            <a:r>
              <a:rPr lang="en-IN" dirty="0"/>
              <a:t> Gu </a:t>
            </a:r>
            <a:r>
              <a:rPr lang="en-IN" dirty="0" err="1"/>
              <a:t>TdLªÚdL</a:t>
            </a:r>
            <a:endParaRPr lang="en-IN" dirty="0"/>
          </a:p>
          <a:p>
            <a:r>
              <a:rPr lang="en-IN" dirty="0" err="1"/>
              <a:t>Guû</a:t>
            </a:r>
            <a:r>
              <a:rPr lang="en-IN" dirty="0"/>
              <a:t>] </a:t>
            </a:r>
            <a:r>
              <a:rPr lang="en-IN" dirty="0" err="1"/>
              <a:t>G§olTYu</a:t>
            </a:r>
            <a:r>
              <a:rPr lang="en-IN" dirty="0"/>
              <a:t> </a:t>
            </a:r>
            <a:r>
              <a:rPr lang="en-IN" dirty="0" err="1"/>
              <a:t>Vôo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20554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4450B-7797-44A6-85E3-140A47B51F87}"/>
              </a:ext>
            </a:extLst>
          </p:cNvPr>
          <p:cNvSpPr txBox="1"/>
          <p:nvPr/>
        </p:nvSpPr>
        <p:spPr>
          <a:xfrm>
            <a:off x="0" y="540247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¡±</a:t>
            </a:r>
            <a:r>
              <a:rPr lang="en-IN" dirty="0" err="1"/>
              <a:t>vÕ</a:t>
            </a:r>
            <a:r>
              <a:rPr lang="en-IN" dirty="0"/>
              <a:t> Gu </a:t>
            </a:r>
            <a:r>
              <a:rPr lang="en-IN" dirty="0" err="1"/>
              <a:t>ËYu</a:t>
            </a:r>
            <a:r>
              <a:rPr lang="en-IN" dirty="0"/>
              <a:t> </a:t>
            </a:r>
            <a:r>
              <a:rPr lang="en-IN" dirty="0" err="1"/>
              <a:t>NôÜ</a:t>
            </a:r>
            <a:r>
              <a:rPr lang="en-IN" dirty="0"/>
              <a:t> </a:t>
            </a:r>
            <a:r>
              <a:rPr lang="en-IN" dirty="0" err="1"/>
              <a:t>BRôVm</a:t>
            </a:r>
            <a:endParaRPr lang="en-IN" dirty="0"/>
          </a:p>
          <a:p>
            <a:r>
              <a:rPr lang="en-IN" dirty="0" err="1"/>
              <a:t>Guú</a:t>
            </a:r>
            <a:r>
              <a:rPr lang="en-IN" dirty="0"/>
              <a:t>\ </a:t>
            </a:r>
            <a:r>
              <a:rPr lang="en-IN" dirty="0" err="1"/>
              <a:t>á±ÓúYu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59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322AA-75A0-47B5-8FEC-3C47C8684A69}"/>
              </a:ext>
            </a:extLst>
          </p:cNvPr>
          <p:cNvSpPr txBox="1"/>
          <p:nvPr/>
        </p:nvSpPr>
        <p:spPr>
          <a:xfrm>
            <a:off x="0" y="539128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pt-BR" dirty="0"/>
              <a:t>¨fNVm JÚSôs CqÜ«o ©¬Ùm</a:t>
            </a:r>
          </a:p>
          <a:p>
            <a:r>
              <a:rPr lang="en-IN" dirty="0" err="1"/>
              <a:t>EiûU</a:t>
            </a:r>
            <a:r>
              <a:rPr lang="en-IN" dirty="0"/>
              <a:t> </a:t>
            </a:r>
            <a:r>
              <a:rPr lang="en-IN" dirty="0" err="1"/>
              <a:t>CÕYuú</a:t>
            </a:r>
            <a:r>
              <a:rPr lang="en-IN" dirty="0"/>
              <a:t>\ô</a:t>
            </a:r>
          </a:p>
        </p:txBody>
      </p:sp>
    </p:spTree>
    <p:extLst>
      <p:ext uri="{BB962C8B-B14F-4D97-AF65-F5344CB8AC3E}">
        <p14:creationId xmlns:p14="http://schemas.microsoft.com/office/powerpoint/2010/main" val="2376098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4C7DE-FD3D-4574-A5BE-0573ADDC879F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SmûU</a:t>
            </a:r>
            <a:r>
              <a:rPr lang="en-IN" dirty="0"/>
              <a:t> </a:t>
            </a:r>
            <a:r>
              <a:rPr lang="en-IN" dirty="0" err="1"/>
              <a:t>CWjR</a:t>
            </a:r>
            <a:r>
              <a:rPr lang="en-IN" dirty="0"/>
              <a:t> </a:t>
            </a:r>
            <a:r>
              <a:rPr lang="en-IN" dirty="0" err="1"/>
              <a:t>Nôh£Vôn</a:t>
            </a:r>
            <a:r>
              <a:rPr lang="en-IN" dirty="0"/>
              <a:t> </a:t>
            </a:r>
            <a:r>
              <a:rPr lang="en-IN" dirty="0" err="1"/>
              <a:t>ùLôÓjRôp</a:t>
            </a:r>
            <a:endParaRPr lang="en-IN" dirty="0"/>
          </a:p>
          <a:p>
            <a:r>
              <a:rPr lang="en-IN" dirty="0" err="1"/>
              <a:t>U¡ûU</a:t>
            </a:r>
            <a:r>
              <a:rPr lang="en-IN" dirty="0"/>
              <a:t> </a:t>
            </a:r>
            <a:r>
              <a:rPr lang="en-IN" dirty="0" err="1"/>
              <a:t>CúVÑÜdúL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5C322-A390-4A8E-88D1-81F176139F4F}"/>
              </a:ext>
            </a:extLst>
          </p:cNvPr>
          <p:cNvSpPr txBox="1"/>
          <p:nvPr/>
        </p:nvSpPr>
        <p:spPr>
          <a:xfrm>
            <a:off x="0" y="5401369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CqÜXLúU</a:t>
            </a:r>
            <a:r>
              <a:rPr lang="en-IN" dirty="0"/>
              <a:t> </a:t>
            </a:r>
            <a:r>
              <a:rPr lang="en-IN" dirty="0" err="1"/>
              <a:t>G§ol©àm</a:t>
            </a:r>
            <a:r>
              <a:rPr lang="en-IN" dirty="0"/>
              <a:t> </a:t>
            </a:r>
            <a:r>
              <a:rPr lang="en-IN" dirty="0" err="1"/>
              <a:t>Ntßm</a:t>
            </a:r>
            <a:r>
              <a:rPr lang="en-IN" dirty="0"/>
              <a:t> </a:t>
            </a:r>
            <a:r>
              <a:rPr lang="en-IN" dirty="0" err="1"/>
              <a:t>TVªu</a:t>
            </a:r>
            <a:r>
              <a:rPr lang="en-IN" dirty="0"/>
              <a:t>±</a:t>
            </a:r>
          </a:p>
          <a:p>
            <a:r>
              <a:rPr lang="en-IN" dirty="0" err="1"/>
              <a:t>Õ¦kúR</a:t>
            </a:r>
            <a:r>
              <a:rPr lang="en-IN" dirty="0"/>
              <a:t> </a:t>
            </a:r>
            <a:r>
              <a:rPr lang="en-IN" dirty="0" err="1"/>
              <a:t>ùNVpTÓúYu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4E7D4-D636-4A7C-8280-C5B5A625727B}"/>
              </a:ext>
            </a:extLst>
          </p:cNvPr>
          <p:cNvSpPr txBox="1"/>
          <p:nvPr/>
        </p:nvSpPr>
        <p:spPr>
          <a:xfrm>
            <a:off x="0" y="539128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Es[</a:t>
            </a:r>
            <a:r>
              <a:rPr lang="en-IN" dirty="0" err="1"/>
              <a:t>j§p</a:t>
            </a:r>
            <a:r>
              <a:rPr lang="en-IN" dirty="0"/>
              <a:t> ¨û\</a:t>
            </a:r>
            <a:r>
              <a:rPr lang="en-IN" dirty="0" err="1"/>
              <a:t>kR</a:t>
            </a:r>
            <a:r>
              <a:rPr lang="en-IN" dirty="0"/>
              <a:t> Eu]Ro </a:t>
            </a:r>
            <a:r>
              <a:rPr lang="en-IN" dirty="0" err="1"/>
              <a:t>CúVÑûY</a:t>
            </a:r>
            <a:endParaRPr lang="en-IN" dirty="0"/>
          </a:p>
          <a:p>
            <a:r>
              <a:rPr lang="en-IN" dirty="0" err="1"/>
              <a:t>KVôUp</a:t>
            </a:r>
            <a:r>
              <a:rPr lang="en-IN" dirty="0"/>
              <a:t> </a:t>
            </a:r>
            <a:r>
              <a:rPr lang="en-IN" dirty="0" err="1"/>
              <a:t>Tô¥ÓúYu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C53F7-2000-4F0C-A929-6AC4BB999988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YôdÏm</a:t>
            </a:r>
            <a:r>
              <a:rPr lang="en-IN" dirty="0"/>
              <a:t> </a:t>
            </a:r>
            <a:r>
              <a:rPr lang="en-IN" dirty="0" err="1"/>
              <a:t>Oô</a:t>
            </a:r>
            <a:r>
              <a:rPr lang="en-IN" dirty="0"/>
              <a:t>]</a:t>
            </a:r>
            <a:r>
              <a:rPr lang="en-IN" dirty="0" err="1"/>
              <a:t>Øm</a:t>
            </a:r>
            <a:r>
              <a:rPr lang="en-IN" dirty="0"/>
              <a:t> </a:t>
            </a:r>
            <a:r>
              <a:rPr lang="en-IN" dirty="0" err="1"/>
              <a:t>YpXYo</a:t>
            </a:r>
            <a:r>
              <a:rPr lang="en-IN" dirty="0"/>
              <a:t> </a:t>
            </a:r>
            <a:r>
              <a:rPr lang="en-IN" dirty="0" err="1"/>
              <a:t>RÚYRôp</a:t>
            </a:r>
            <a:endParaRPr lang="en-IN" dirty="0"/>
          </a:p>
          <a:p>
            <a:r>
              <a:rPr lang="en-IN" dirty="0" err="1"/>
              <a:t>G§olúTôûW</a:t>
            </a:r>
            <a:r>
              <a:rPr lang="en-IN" dirty="0"/>
              <a:t> </a:t>
            </a:r>
            <a:r>
              <a:rPr lang="en-IN" dirty="0" err="1"/>
              <a:t>Årj§ÓúYu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E83AC-CED4-430F-B5D5-0968B019A68F}"/>
              </a:ext>
            </a:extLst>
          </p:cNvPr>
          <p:cNvSpPr txBox="1"/>
          <p:nvPr/>
        </p:nvSpPr>
        <p:spPr>
          <a:xfrm>
            <a:off x="0" y="540192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G]</a:t>
            </a:r>
            <a:r>
              <a:rPr lang="en-IN" dirty="0" err="1"/>
              <a:t>dÏ</a:t>
            </a:r>
            <a:r>
              <a:rPr lang="en-IN" dirty="0"/>
              <a:t> </a:t>
            </a:r>
            <a:r>
              <a:rPr lang="en-IN" dirty="0" err="1"/>
              <a:t>ùTXu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¡±</a:t>
            </a:r>
            <a:r>
              <a:rPr lang="en-IN" dirty="0" err="1"/>
              <a:t>vÕ</a:t>
            </a:r>
            <a:r>
              <a:rPr lang="en-IN" dirty="0"/>
              <a:t>®]</a:t>
            </a:r>
            <a:r>
              <a:rPr lang="en-IN" dirty="0" err="1"/>
              <a:t>ôúX</a:t>
            </a:r>
            <a:endParaRPr lang="en-IN" dirty="0"/>
          </a:p>
          <a:p>
            <a:r>
              <a:rPr lang="en-IN" dirty="0" err="1"/>
              <a:t>GpXôm</a:t>
            </a:r>
            <a:r>
              <a:rPr lang="en-IN" dirty="0"/>
              <a:t> </a:t>
            </a:r>
            <a:r>
              <a:rPr lang="en-IN" dirty="0" err="1"/>
              <a:t>ùNn§ÓúYu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4D442-F09B-4217-8A42-00CC501DAABD}"/>
              </a:ext>
            </a:extLst>
          </p:cNvPr>
          <p:cNvSpPr txBox="1"/>
          <p:nvPr/>
        </p:nvSpPr>
        <p:spPr>
          <a:xfrm>
            <a:off x="0" y="540247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úRY</a:t>
            </a:r>
            <a:r>
              <a:rPr lang="en-IN" dirty="0"/>
              <a:t>]</a:t>
            </a:r>
            <a:r>
              <a:rPr lang="en-IN" dirty="0" err="1"/>
              <a:t>ôp</a:t>
            </a:r>
            <a:r>
              <a:rPr lang="en-IN" dirty="0"/>
              <a:t> </a:t>
            </a:r>
            <a:r>
              <a:rPr lang="en-IN" dirty="0" err="1"/>
              <a:t>áPôR</a:t>
            </a:r>
            <a:r>
              <a:rPr lang="en-IN" dirty="0"/>
              <a:t> </a:t>
            </a:r>
            <a:r>
              <a:rPr lang="en-IN" dirty="0" err="1"/>
              <a:t>Lô¬VªpûX</a:t>
            </a:r>
            <a:endParaRPr lang="en-IN" dirty="0"/>
          </a:p>
          <a:p>
            <a:r>
              <a:rPr lang="en-IN" dirty="0" err="1"/>
              <a:t>EjRU</a:t>
            </a:r>
            <a:r>
              <a:rPr lang="en-IN" dirty="0"/>
              <a:t> </a:t>
            </a:r>
            <a:r>
              <a:rPr lang="en-IN" dirty="0" err="1"/>
              <a:t>ÕûQ</a:t>
            </a:r>
            <a:r>
              <a:rPr lang="en-IN" dirty="0"/>
              <a:t> </a:t>
            </a:r>
            <a:r>
              <a:rPr lang="en-IN" dirty="0" err="1"/>
              <a:t>AYúW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63F71-B71C-473B-B35C-ADFF7EB87B14}"/>
              </a:ext>
            </a:extLst>
          </p:cNvPr>
          <p:cNvSpPr txBox="1"/>
          <p:nvPr/>
        </p:nvSpPr>
        <p:spPr>
          <a:xfrm>
            <a:off x="0" y="5401645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CdLp</a:t>
            </a:r>
            <a:r>
              <a:rPr lang="en-IN" dirty="0" err="1">
                <a:latin typeface="Tamil Bible" pitchFamily="2" charset="0"/>
              </a:rPr>
              <a:t>yp</a:t>
            </a:r>
            <a:r>
              <a:rPr lang="en-IN" dirty="0" err="1"/>
              <a:t>p</a:t>
            </a:r>
            <a:r>
              <a:rPr lang="en-IN" dirty="0"/>
              <a:t> </a:t>
            </a:r>
            <a:r>
              <a:rPr lang="en-IN" dirty="0" err="1"/>
              <a:t>úUôÕTYu</a:t>
            </a:r>
            <a:r>
              <a:rPr lang="en-IN" dirty="0"/>
              <a:t> </a:t>
            </a:r>
            <a:r>
              <a:rPr lang="en-IN" dirty="0" err="1"/>
              <a:t>AYu</a:t>
            </a:r>
            <a:endParaRPr lang="en-IN" dirty="0"/>
          </a:p>
          <a:p>
            <a:r>
              <a:rPr lang="en-IN" dirty="0" err="1"/>
              <a:t>ùSôße¡l</a:t>
            </a:r>
            <a:r>
              <a:rPr lang="en-IN" dirty="0"/>
              <a:t> </a:t>
            </a:r>
            <a:r>
              <a:rPr lang="en-IN" dirty="0" err="1"/>
              <a:t>úTôn®ÓYôu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3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300CC-A090-4086-8D76-32967FC4FB8F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CÕ </a:t>
            </a:r>
            <a:r>
              <a:rPr lang="en-IN" dirty="0" err="1"/>
              <a:t>GYuúUp</a:t>
            </a:r>
            <a:r>
              <a:rPr lang="en-IN" dirty="0"/>
              <a:t> ®</a:t>
            </a:r>
            <a:r>
              <a:rPr lang="en-IN" dirty="0" err="1"/>
              <a:t>Ýk§ÓúUô</a:t>
            </a:r>
            <a:r>
              <a:rPr lang="en-IN" dirty="0"/>
              <a:t> </a:t>
            </a:r>
            <a:r>
              <a:rPr lang="en-IN" dirty="0" err="1"/>
              <a:t>AYu</a:t>
            </a:r>
            <a:endParaRPr lang="en-IN" dirty="0"/>
          </a:p>
          <a:p>
            <a:r>
              <a:rPr lang="en-IN" dirty="0" err="1"/>
              <a:t>SÑe</a:t>
            </a:r>
            <a:r>
              <a:rPr lang="en-IN" dirty="0"/>
              <a:t>¡ </a:t>
            </a:r>
            <a:r>
              <a:rPr lang="en-IN" dirty="0" err="1"/>
              <a:t>A¯k§ÓYôu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F8CFF-C357-4740-A822-57D14E924E82}"/>
              </a:ext>
            </a:extLst>
          </p:cNvPr>
          <p:cNvSpPr txBox="1"/>
          <p:nvPr/>
        </p:nvSpPr>
        <p:spPr>
          <a:xfrm>
            <a:off x="0" y="540192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AYo</a:t>
            </a:r>
            <a:r>
              <a:rPr lang="en-IN" dirty="0"/>
              <a:t> </a:t>
            </a:r>
            <a:r>
              <a:rPr lang="en-IN" dirty="0" err="1"/>
              <a:t>RÚm</a:t>
            </a:r>
            <a:r>
              <a:rPr lang="en-IN" dirty="0"/>
              <a:t> </a:t>
            </a:r>
            <a:r>
              <a:rPr lang="en-IN" dirty="0" err="1"/>
              <a:t>ùTXjRôp</a:t>
            </a:r>
            <a:r>
              <a:rPr lang="en-IN" dirty="0"/>
              <a:t> </a:t>
            </a:r>
            <a:r>
              <a:rPr lang="en-IN" dirty="0" err="1"/>
              <a:t>úNû</a:t>
            </a:r>
            <a:r>
              <a:rPr lang="en-IN" dirty="0"/>
              <a:t>]</a:t>
            </a:r>
            <a:r>
              <a:rPr lang="en-IN" dirty="0" err="1"/>
              <a:t>dÏs</a:t>
            </a:r>
            <a:r>
              <a:rPr lang="en-IN" dirty="0"/>
              <a:t> </a:t>
            </a:r>
            <a:r>
              <a:rPr lang="en-IN" dirty="0" err="1"/>
              <a:t>TônúYu</a:t>
            </a:r>
            <a:endParaRPr lang="en-IN" dirty="0"/>
          </a:p>
          <a:p>
            <a:r>
              <a:rPr lang="en-IN" dirty="0" err="1"/>
              <a:t>ARû</a:t>
            </a:r>
            <a:r>
              <a:rPr lang="en-IN" dirty="0"/>
              <a:t>] </a:t>
            </a:r>
            <a:r>
              <a:rPr lang="en-IN" dirty="0" err="1"/>
              <a:t>Ø±V¥lúTu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32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195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Tamil Bible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66</cp:revision>
  <dcterms:created xsi:type="dcterms:W3CDTF">2019-11-02T16:27:41Z</dcterms:created>
  <dcterms:modified xsi:type="dcterms:W3CDTF">2021-01-05T05:31:02Z</dcterms:modified>
</cp:coreProperties>
</file>