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3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B2D6443D-C815-498C-AE0E-01634B3F9F66}"/>
    <pc:docChg chg="delSld modSld">
      <pc:chgData name="Samson Christopher" userId="6a13b5f1e64a53ae" providerId="LiveId" clId="{B2D6443D-C815-498C-AE0E-01634B3F9F66}" dt="2021-01-31T03:58:17.074" v="92" actId="47"/>
      <pc:docMkLst>
        <pc:docMk/>
      </pc:docMkLst>
      <pc:sldChg chg="modSp mod">
        <pc:chgData name="Samson Christopher" userId="6a13b5f1e64a53ae" providerId="LiveId" clId="{B2D6443D-C815-498C-AE0E-01634B3F9F66}" dt="2021-01-31T03:56:27.364" v="39" actId="1036"/>
        <pc:sldMkLst>
          <pc:docMk/>
          <pc:sldMk cId="1777894342" sldId="389"/>
        </pc:sldMkLst>
        <pc:spChg chg="mod">
          <ac:chgData name="Samson Christopher" userId="6a13b5f1e64a53ae" providerId="LiveId" clId="{B2D6443D-C815-498C-AE0E-01634B3F9F66}" dt="2021-01-31T03:56:27.364" v="39" actId="1036"/>
          <ac:spMkLst>
            <pc:docMk/>
            <pc:sldMk cId="1777894342" sldId="389"/>
            <ac:spMk id="4" creationId="{F62F615F-F606-4240-A04C-897CB1C2C895}"/>
          </ac:spMkLst>
        </pc:spChg>
      </pc:sldChg>
      <pc:sldChg chg="delSp modSp del mod">
        <pc:chgData name="Samson Christopher" userId="6a13b5f1e64a53ae" providerId="LiveId" clId="{B2D6443D-C815-498C-AE0E-01634B3F9F66}" dt="2021-01-31T03:56:29.710" v="40" actId="47"/>
        <pc:sldMkLst>
          <pc:docMk/>
          <pc:sldMk cId="850099564" sldId="390"/>
        </pc:sldMkLst>
        <pc:spChg chg="del mod">
          <ac:chgData name="Samson Christopher" userId="6a13b5f1e64a53ae" providerId="LiveId" clId="{B2D6443D-C815-498C-AE0E-01634B3F9F66}" dt="2021-01-31T03:56:11.145" v="2"/>
          <ac:spMkLst>
            <pc:docMk/>
            <pc:sldMk cId="850099564" sldId="390"/>
            <ac:spMk id="4" creationId="{5473C489-5377-4192-82EC-D7BF7C622AF8}"/>
          </ac:spMkLst>
        </pc:spChg>
      </pc:sldChg>
      <pc:sldChg chg="modSp mod">
        <pc:chgData name="Samson Christopher" userId="6a13b5f1e64a53ae" providerId="LiveId" clId="{B2D6443D-C815-498C-AE0E-01634B3F9F66}" dt="2021-01-31T03:58:15.399" v="91" actId="1036"/>
        <pc:sldMkLst>
          <pc:docMk/>
          <pc:sldMk cId="944968354" sldId="391"/>
        </pc:sldMkLst>
        <pc:spChg chg="mod">
          <ac:chgData name="Samson Christopher" userId="6a13b5f1e64a53ae" providerId="LiveId" clId="{B2D6443D-C815-498C-AE0E-01634B3F9F66}" dt="2021-01-31T03:58:15.399" v="91" actId="1036"/>
          <ac:spMkLst>
            <pc:docMk/>
            <pc:sldMk cId="944968354" sldId="391"/>
            <ac:spMk id="4" creationId="{C5028535-1ABA-4938-8009-B588FB713A66}"/>
          </ac:spMkLst>
        </pc:spChg>
      </pc:sldChg>
      <pc:sldChg chg="delSp modSp del mod">
        <pc:chgData name="Samson Christopher" userId="6a13b5f1e64a53ae" providerId="LiveId" clId="{B2D6443D-C815-498C-AE0E-01634B3F9F66}" dt="2021-01-31T03:58:17.074" v="92" actId="47"/>
        <pc:sldMkLst>
          <pc:docMk/>
          <pc:sldMk cId="1414681237" sldId="392"/>
        </pc:sldMkLst>
        <pc:spChg chg="del mod">
          <ac:chgData name="Samson Christopher" userId="6a13b5f1e64a53ae" providerId="LiveId" clId="{B2D6443D-C815-498C-AE0E-01634B3F9F66}" dt="2021-01-31T03:58:07.496" v="82"/>
          <ac:spMkLst>
            <pc:docMk/>
            <pc:sldMk cId="1414681237" sldId="392"/>
            <ac:spMk id="4" creationId="{036F423C-07D6-4180-A9C4-B2C0491BCC22}"/>
          </ac:spMkLst>
        </pc:spChg>
      </pc:sldChg>
      <pc:sldChg chg="modSp mod">
        <pc:chgData name="Samson Christopher" userId="6a13b5f1e64a53ae" providerId="LiveId" clId="{B2D6443D-C815-498C-AE0E-01634B3F9F66}" dt="2021-01-31T03:57:51.465" v="74" actId="1035"/>
        <pc:sldMkLst>
          <pc:docMk/>
          <pc:sldMk cId="4103851070" sldId="393"/>
        </pc:sldMkLst>
        <pc:spChg chg="mod">
          <ac:chgData name="Samson Christopher" userId="6a13b5f1e64a53ae" providerId="LiveId" clId="{B2D6443D-C815-498C-AE0E-01634B3F9F66}" dt="2021-01-31T03:57:51.465" v="74" actId="1035"/>
          <ac:spMkLst>
            <pc:docMk/>
            <pc:sldMk cId="4103851070" sldId="393"/>
            <ac:spMk id="4" creationId="{4FC5AF8A-CCAE-409A-BF97-9ED77E0EF8A9}"/>
          </ac:spMkLst>
        </pc:spChg>
      </pc:sldChg>
      <pc:sldChg chg="delSp modSp del mod">
        <pc:chgData name="Samson Christopher" userId="6a13b5f1e64a53ae" providerId="LiveId" clId="{B2D6443D-C815-498C-AE0E-01634B3F9F66}" dt="2021-01-31T03:57:54.630" v="75" actId="47"/>
        <pc:sldMkLst>
          <pc:docMk/>
          <pc:sldMk cId="659567130" sldId="394"/>
        </pc:sldMkLst>
        <pc:spChg chg="del mod">
          <ac:chgData name="Samson Christopher" userId="6a13b5f1e64a53ae" providerId="LiveId" clId="{B2D6443D-C815-498C-AE0E-01634B3F9F66}" dt="2021-01-31T03:57:42.773" v="65"/>
          <ac:spMkLst>
            <pc:docMk/>
            <pc:sldMk cId="659567130" sldId="394"/>
            <ac:spMk id="4" creationId="{3C39115C-D9F2-4DAB-90AD-9B1752A631E2}"/>
          </ac:spMkLst>
        </pc:spChg>
      </pc:sldChg>
      <pc:sldChg chg="modSp mod">
        <pc:chgData name="Samson Christopher" userId="6a13b5f1e64a53ae" providerId="LiveId" clId="{B2D6443D-C815-498C-AE0E-01634B3F9F66}" dt="2021-01-31T03:57:24.477" v="57" actId="1035"/>
        <pc:sldMkLst>
          <pc:docMk/>
          <pc:sldMk cId="859356432" sldId="395"/>
        </pc:sldMkLst>
        <pc:spChg chg="mod">
          <ac:chgData name="Samson Christopher" userId="6a13b5f1e64a53ae" providerId="LiveId" clId="{B2D6443D-C815-498C-AE0E-01634B3F9F66}" dt="2021-01-31T03:57:24.477" v="57" actId="1035"/>
          <ac:spMkLst>
            <pc:docMk/>
            <pc:sldMk cId="859356432" sldId="395"/>
            <ac:spMk id="4" creationId="{0E3AB0E5-02B8-4779-8346-21C5B5313BC6}"/>
          </ac:spMkLst>
        </pc:spChg>
      </pc:sldChg>
      <pc:sldChg chg="delSp modSp del mod">
        <pc:chgData name="Samson Christopher" userId="6a13b5f1e64a53ae" providerId="LiveId" clId="{B2D6443D-C815-498C-AE0E-01634B3F9F66}" dt="2021-01-31T03:57:30.587" v="58" actId="47"/>
        <pc:sldMkLst>
          <pc:docMk/>
          <pc:sldMk cId="2025405914" sldId="396"/>
        </pc:sldMkLst>
        <pc:spChg chg="del mod">
          <ac:chgData name="Samson Christopher" userId="6a13b5f1e64a53ae" providerId="LiveId" clId="{B2D6443D-C815-498C-AE0E-01634B3F9F66}" dt="2021-01-31T03:57:01.885" v="43"/>
          <ac:spMkLst>
            <pc:docMk/>
            <pc:sldMk cId="2025405914" sldId="396"/>
            <ac:spMk id="4" creationId="{C5F81EF8-F58F-44AC-B605-3E4FBA30E79C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F615F-F606-4240-A04C-897CB1C2C895}"/>
              </a:ext>
            </a:extLst>
          </p:cNvPr>
          <p:cNvSpPr txBox="1"/>
          <p:nvPr/>
        </p:nvSpPr>
        <p:spPr>
          <a:xfrm>
            <a:off x="-1" y="538171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(2) </a:t>
            </a:r>
            <a:r>
              <a:rPr lang="en-IN" dirty="0" err="1"/>
              <a:t>GÝl×Rp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Ad¡²</a:t>
            </a:r>
          </a:p>
          <a:p>
            <a:r>
              <a:rPr lang="pt-BR" dirty="0"/>
              <a:t>Ad¡² A©ú`Lm úRYô </a:t>
            </a:r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Ft±ÓúU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28535-1ABA-4938-8009-B588FB713A66}"/>
              </a:ext>
            </a:extLst>
          </p:cNvPr>
          <p:cNvSpPr txBox="1"/>
          <p:nvPr/>
        </p:nvSpPr>
        <p:spPr>
          <a:xfrm>
            <a:off x="0" y="53851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ùTkúRúLôvúR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C\</a:t>
            </a:r>
            <a:r>
              <a:rPr lang="en-IN" dirty="0" err="1"/>
              <a:t>e¡V</a:t>
            </a:r>
            <a:r>
              <a:rPr lang="en-IN" dirty="0"/>
              <a:t> </a:t>
            </a:r>
            <a:r>
              <a:rPr lang="en-IN" dirty="0" err="1"/>
              <a:t>T¬ÑjR</a:t>
            </a:r>
            <a:r>
              <a:rPr lang="en-IN" dirty="0"/>
              <a:t> Ad¡²</a:t>
            </a:r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ÁúR</a:t>
            </a:r>
            <a:r>
              <a:rPr lang="en-IN" dirty="0"/>
              <a:t> C\</a:t>
            </a:r>
            <a:r>
              <a:rPr lang="en-IN" dirty="0" err="1"/>
              <a:t>eLhÓúU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5AF8A-CCAE-409A-BF97-9ED77E0EF8A9}"/>
              </a:ext>
            </a:extLst>
          </p:cNvPr>
          <p:cNvSpPr txBox="1"/>
          <p:nvPr/>
        </p:nvSpPr>
        <p:spPr>
          <a:xfrm>
            <a:off x="0" y="53851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ÅhPû</a:t>
            </a:r>
            <a:r>
              <a:rPr lang="en-IN" dirty="0"/>
              <a:t>\«²úX ¨</a:t>
            </a:r>
            <a:r>
              <a:rPr lang="en-IN" dirty="0" err="1"/>
              <a:t>Wl©V</a:t>
            </a:r>
            <a:r>
              <a:rPr lang="en-IN" dirty="0"/>
              <a:t> </a:t>
            </a:r>
            <a:r>
              <a:rPr lang="en-IN" dirty="0" err="1"/>
              <a:t>TWúXôL</a:t>
            </a:r>
            <a:r>
              <a:rPr lang="en-IN" dirty="0"/>
              <a:t> Ad¡²</a:t>
            </a:r>
          </a:p>
          <a:p>
            <a:r>
              <a:rPr lang="en-IN" dirty="0"/>
              <a:t>B® </a:t>
            </a:r>
            <a:r>
              <a:rPr lang="en-IN" dirty="0" err="1"/>
              <a:t>BjÕUôûY</a:t>
            </a:r>
            <a:r>
              <a:rPr lang="en-IN" dirty="0"/>
              <a:t> </a:t>
            </a:r>
            <a:r>
              <a:rPr lang="en-IN" dirty="0" err="1"/>
              <a:t>Øtßm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¨</a:t>
            </a:r>
            <a:r>
              <a:rPr lang="en-IN" dirty="0" err="1"/>
              <a:t>WlThÓúU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AB0E5-02B8-4779-8346-21C5B5313BC6}"/>
              </a:ext>
            </a:extLst>
          </p:cNvPr>
          <p:cNvSpPr txBox="1"/>
          <p:nvPr/>
        </p:nvSpPr>
        <p:spPr>
          <a:xfrm>
            <a:off x="0" y="541870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sz="4300" dirty="0"/>
              <a:t>Eu]R ùTXj§]ôp GmûU </a:t>
            </a:r>
            <a:r>
              <a:rPr lang="en-IN" sz="4300" dirty="0" err="1"/>
              <a:t>CûPdLhÓm</a:t>
            </a:r>
            <a:r>
              <a:rPr lang="en-IN" sz="4300" dirty="0"/>
              <a:t> Ad¡²</a:t>
            </a:r>
          </a:p>
          <a:p>
            <a:r>
              <a:rPr lang="en-IN" sz="4300" dirty="0" err="1"/>
              <a:t>GeLs</a:t>
            </a:r>
            <a:r>
              <a:rPr lang="en-IN" sz="4300" dirty="0"/>
              <a:t> </a:t>
            </a:r>
            <a:r>
              <a:rPr lang="en-IN" sz="4300" dirty="0" err="1"/>
              <a:t>úRNj§p</a:t>
            </a:r>
            <a:r>
              <a:rPr lang="en-IN" sz="4300" dirty="0"/>
              <a:t> Tt± ©¥</a:t>
            </a:r>
            <a:r>
              <a:rPr lang="en-IN" sz="4300" dirty="0" err="1"/>
              <a:t>jÕ</a:t>
            </a:r>
            <a:r>
              <a:rPr lang="en-IN" sz="4300" dirty="0"/>
              <a:t> </a:t>
            </a:r>
            <a:r>
              <a:rPr lang="en-IN" sz="4300" dirty="0" err="1"/>
              <a:t>TWYhÓúU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91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2021-01-31T03:58:20Z</dcterms:modified>
</cp:coreProperties>
</file>