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511EB2B9-68CF-4788-B694-BE59DBE5A953}"/>
    <pc:docChg chg="undo custSel modSld">
      <pc:chgData name="Samson Christopher" userId="6a13b5f1e64a53ae" providerId="LiveId" clId="{511EB2B9-68CF-4788-B694-BE59DBE5A953}" dt="2021-01-31T03:59:46.909" v="57" actId="1036"/>
      <pc:docMkLst>
        <pc:docMk/>
      </pc:docMkLst>
      <pc:sldChg chg="modSp mod">
        <pc:chgData name="Samson Christopher" userId="6a13b5f1e64a53ae" providerId="LiveId" clId="{511EB2B9-68CF-4788-B694-BE59DBE5A953}" dt="2021-01-31T03:59:03.506" v="18" actId="1036"/>
        <pc:sldMkLst>
          <pc:docMk/>
          <pc:sldMk cId="1777894342" sldId="389"/>
        </pc:sldMkLst>
        <pc:spChg chg="mod">
          <ac:chgData name="Samson Christopher" userId="6a13b5f1e64a53ae" providerId="LiveId" clId="{511EB2B9-68CF-4788-B694-BE59DBE5A953}" dt="2021-01-31T03:59:03.506" v="18" actId="1036"/>
          <ac:spMkLst>
            <pc:docMk/>
            <pc:sldMk cId="1777894342" sldId="389"/>
            <ac:spMk id="4" creationId="{2FAFF43B-A544-4849-99BD-1A462DCE30F2}"/>
          </ac:spMkLst>
        </pc:spChg>
      </pc:sldChg>
      <pc:sldChg chg="modSp mod">
        <pc:chgData name="Samson Christopher" userId="6a13b5f1e64a53ae" providerId="LiveId" clId="{511EB2B9-68CF-4788-B694-BE59DBE5A953}" dt="2021-01-31T03:59:32.374" v="36" actId="1036"/>
        <pc:sldMkLst>
          <pc:docMk/>
          <pc:sldMk cId="850099564" sldId="390"/>
        </pc:sldMkLst>
        <pc:spChg chg="mod">
          <ac:chgData name="Samson Christopher" userId="6a13b5f1e64a53ae" providerId="LiveId" clId="{511EB2B9-68CF-4788-B694-BE59DBE5A953}" dt="2021-01-31T03:59:32.374" v="36" actId="1036"/>
          <ac:spMkLst>
            <pc:docMk/>
            <pc:sldMk cId="850099564" sldId="390"/>
            <ac:spMk id="4" creationId="{4D90141A-727D-45B9-822A-470F5C3ECF73}"/>
          </ac:spMkLst>
        </pc:spChg>
        <pc:spChg chg="mod">
          <ac:chgData name="Samson Christopher" userId="6a13b5f1e64a53ae" providerId="LiveId" clId="{511EB2B9-68CF-4788-B694-BE59DBE5A953}" dt="2021-01-31T03:59:25.161" v="28" actId="1035"/>
          <ac:spMkLst>
            <pc:docMk/>
            <pc:sldMk cId="850099564" sldId="390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511EB2B9-68CF-4788-B694-BE59DBE5A953}" dt="2021-01-31T03:59:46.909" v="57" actId="1036"/>
        <pc:sldMkLst>
          <pc:docMk/>
          <pc:sldMk cId="944968354" sldId="391"/>
        </pc:sldMkLst>
        <pc:spChg chg="mod">
          <ac:chgData name="Samson Christopher" userId="6a13b5f1e64a53ae" providerId="LiveId" clId="{511EB2B9-68CF-4788-B694-BE59DBE5A953}" dt="2021-01-31T03:59:46.909" v="57" actId="1036"/>
          <ac:spMkLst>
            <pc:docMk/>
            <pc:sldMk cId="944968354" sldId="391"/>
            <ac:spMk id="4" creationId="{997CDFE9-55AE-4BA8-A6A8-D9DD6133AF3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FF43B-A544-4849-99BD-1A462DCE30F2}"/>
              </a:ext>
            </a:extLst>
          </p:cNvPr>
          <p:cNvSpPr txBox="1"/>
          <p:nvPr/>
        </p:nvSpPr>
        <p:spPr>
          <a:xfrm>
            <a:off x="0" y="567876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RkRôúW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0141A-727D-45B9-822A-470F5C3ECF73}"/>
              </a:ext>
            </a:extLst>
          </p:cNvPr>
          <p:cNvSpPr txBox="1"/>
          <p:nvPr/>
        </p:nvSpPr>
        <p:spPr>
          <a:xfrm>
            <a:off x="0" y="53856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Õ§TôPp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CúVÑûYúV</a:t>
            </a:r>
            <a:r>
              <a:rPr lang="en-IN" dirty="0"/>
              <a:t> </a:t>
            </a:r>
            <a:r>
              <a:rPr lang="en-IN" dirty="0" err="1"/>
              <a:t>úTôt</a:t>
            </a:r>
            <a:r>
              <a:rPr lang="en-IN" dirty="0"/>
              <a:t>±</a:t>
            </a:r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CDFE9-55AE-4BA8-A6A8-D9DD6133AF3F}"/>
              </a:ext>
            </a:extLst>
          </p:cNvPr>
          <p:cNvSpPr txBox="1"/>
          <p:nvPr/>
        </p:nvSpPr>
        <p:spPr>
          <a:xfrm>
            <a:off x="0" y="569608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F3A1-98CA-4660-AE72-C1E185E69EB1}"/>
              </a:ext>
            </a:extLst>
          </p:cNvPr>
          <p:cNvSpPr txBox="1"/>
          <p:nvPr/>
        </p:nvSpPr>
        <p:spPr>
          <a:xfrm>
            <a:off x="0" y="57004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(4) Õ§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167C3-2F78-48A7-B10A-67014EE6361D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ÕYôrÜ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(4) Õ§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A3CD9-AED6-4676-A15C-7F8FB9B7CE1E}"/>
              </a:ext>
            </a:extLst>
          </p:cNvPr>
          <p:cNvSpPr txBox="1"/>
          <p:nvPr/>
        </p:nvSpPr>
        <p:spPr>
          <a:xfrm>
            <a:off x="0" y="575362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(4) Õ§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41D34-30AA-4B03-81CF-5FA0982F6428}"/>
              </a:ext>
            </a:extLst>
          </p:cNvPr>
          <p:cNvSpPr txBox="1"/>
          <p:nvPr/>
        </p:nvSpPr>
        <p:spPr>
          <a:xfrm>
            <a:off x="0" y="57110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(4) Õ§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FD04B-4927-4521-BDCB-7C1EB11D9C54}"/>
              </a:ext>
            </a:extLst>
          </p:cNvPr>
          <p:cNvSpPr txBox="1"/>
          <p:nvPr/>
        </p:nvSpPr>
        <p:spPr>
          <a:xfrm>
            <a:off x="0" y="573236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A©ú`Lm RkRôo CúVÑ (4) Õ§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2021-01-31T03:59:53Z</dcterms:modified>
</cp:coreProperties>
</file>