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E621BA5-239C-48AF-A764-C743E80F262D}"/>
    <pc:docChg chg="modSld">
      <pc:chgData name="Samson Christopher" userId="6a13b5f1e64a53ae" providerId="LiveId" clId="{2E621BA5-239C-48AF-A764-C743E80F262D}" dt="2021-01-31T04:02:09.055" v="607" actId="1035"/>
      <pc:docMkLst>
        <pc:docMk/>
      </pc:docMkLst>
      <pc:sldChg chg="modSp mod">
        <pc:chgData name="Samson Christopher" userId="6a13b5f1e64a53ae" providerId="LiveId" clId="{2E621BA5-239C-48AF-A764-C743E80F262D}" dt="2021-01-31T04:00:33.099" v="55" actId="1035"/>
        <pc:sldMkLst>
          <pc:docMk/>
          <pc:sldMk cId="1777894342" sldId="389"/>
        </pc:sldMkLst>
        <pc:spChg chg="mod">
          <ac:chgData name="Samson Christopher" userId="6a13b5f1e64a53ae" providerId="LiveId" clId="{2E621BA5-239C-48AF-A764-C743E80F262D}" dt="2021-01-31T04:00:33.099" v="55" actId="1035"/>
          <ac:spMkLst>
            <pc:docMk/>
            <pc:sldMk cId="1777894342" sldId="389"/>
            <ac:spMk id="4" creationId="{8C0A3916-5124-4B11-8AE7-D553BC9FEAE1}"/>
          </ac:spMkLst>
        </pc:spChg>
      </pc:sldChg>
      <pc:sldChg chg="modSp mod">
        <pc:chgData name="Samson Christopher" userId="6a13b5f1e64a53ae" providerId="LiveId" clId="{2E621BA5-239C-48AF-A764-C743E80F262D}" dt="2021-01-31T04:00:42.008" v="106" actId="1035"/>
        <pc:sldMkLst>
          <pc:docMk/>
          <pc:sldMk cId="850099564" sldId="390"/>
        </pc:sldMkLst>
        <pc:spChg chg="mod">
          <ac:chgData name="Samson Christopher" userId="6a13b5f1e64a53ae" providerId="LiveId" clId="{2E621BA5-239C-48AF-A764-C743E80F262D}" dt="2021-01-31T04:00:42.008" v="106" actId="1035"/>
          <ac:spMkLst>
            <pc:docMk/>
            <pc:sldMk cId="850099564" sldId="390"/>
            <ac:spMk id="4" creationId="{1103AE34-A9A9-48BF-83B8-17DEAA63B34A}"/>
          </ac:spMkLst>
        </pc:spChg>
      </pc:sldChg>
      <pc:sldChg chg="modSp mod">
        <pc:chgData name="Samson Christopher" userId="6a13b5f1e64a53ae" providerId="LiveId" clId="{2E621BA5-239C-48AF-A764-C743E80F262D}" dt="2021-01-31T04:00:57.683" v="191" actId="1035"/>
        <pc:sldMkLst>
          <pc:docMk/>
          <pc:sldMk cId="944968354" sldId="391"/>
        </pc:sldMkLst>
        <pc:spChg chg="mod">
          <ac:chgData name="Samson Christopher" userId="6a13b5f1e64a53ae" providerId="LiveId" clId="{2E621BA5-239C-48AF-A764-C743E80F262D}" dt="2021-01-31T04:00:57.683" v="191" actId="1035"/>
          <ac:spMkLst>
            <pc:docMk/>
            <pc:sldMk cId="944968354" sldId="391"/>
            <ac:spMk id="4" creationId="{2692A5C0-A55D-4964-9CB9-2591D1FA3B10}"/>
          </ac:spMkLst>
        </pc:spChg>
      </pc:sldChg>
      <pc:sldChg chg="modSp mod">
        <pc:chgData name="Samson Christopher" userId="6a13b5f1e64a53ae" providerId="LiveId" clId="{2E621BA5-239C-48AF-A764-C743E80F262D}" dt="2021-01-31T04:01:10.916" v="244" actId="1035"/>
        <pc:sldMkLst>
          <pc:docMk/>
          <pc:sldMk cId="1414681237" sldId="392"/>
        </pc:sldMkLst>
        <pc:spChg chg="mod">
          <ac:chgData name="Samson Christopher" userId="6a13b5f1e64a53ae" providerId="LiveId" clId="{2E621BA5-239C-48AF-A764-C743E80F262D}" dt="2021-01-31T04:01:10.916" v="244" actId="1035"/>
          <ac:spMkLst>
            <pc:docMk/>
            <pc:sldMk cId="1414681237" sldId="392"/>
            <ac:spMk id="4" creationId="{C72B07D8-A265-42D3-BC84-9D89A11E8246}"/>
          </ac:spMkLst>
        </pc:spChg>
      </pc:sldChg>
      <pc:sldChg chg="modSp mod">
        <pc:chgData name="Samson Christopher" userId="6a13b5f1e64a53ae" providerId="LiveId" clId="{2E621BA5-239C-48AF-A764-C743E80F262D}" dt="2021-01-31T04:01:22.530" v="299" actId="1036"/>
        <pc:sldMkLst>
          <pc:docMk/>
          <pc:sldMk cId="4103851070" sldId="393"/>
        </pc:sldMkLst>
        <pc:spChg chg="mod">
          <ac:chgData name="Samson Christopher" userId="6a13b5f1e64a53ae" providerId="LiveId" clId="{2E621BA5-239C-48AF-A764-C743E80F262D}" dt="2021-01-31T04:01:22.530" v="299" actId="1036"/>
          <ac:spMkLst>
            <pc:docMk/>
            <pc:sldMk cId="4103851070" sldId="393"/>
            <ac:spMk id="4" creationId="{3CC03862-F71E-4409-A2CA-BF6F3DB51AD9}"/>
          </ac:spMkLst>
        </pc:spChg>
      </pc:sldChg>
      <pc:sldChg chg="modSp mod">
        <pc:chgData name="Samson Christopher" userId="6a13b5f1e64a53ae" providerId="LiveId" clId="{2E621BA5-239C-48AF-A764-C743E80F262D}" dt="2021-01-31T04:01:31.905" v="360" actId="1035"/>
        <pc:sldMkLst>
          <pc:docMk/>
          <pc:sldMk cId="659567130" sldId="394"/>
        </pc:sldMkLst>
        <pc:spChg chg="mod">
          <ac:chgData name="Samson Christopher" userId="6a13b5f1e64a53ae" providerId="LiveId" clId="{2E621BA5-239C-48AF-A764-C743E80F262D}" dt="2021-01-31T04:01:31.905" v="360" actId="1035"/>
          <ac:spMkLst>
            <pc:docMk/>
            <pc:sldMk cId="659567130" sldId="394"/>
            <ac:spMk id="4" creationId="{F82FCB56-3E11-4515-A5A2-38DF339811FB}"/>
          </ac:spMkLst>
        </pc:spChg>
      </pc:sldChg>
      <pc:sldChg chg="modSp mod">
        <pc:chgData name="Samson Christopher" userId="6a13b5f1e64a53ae" providerId="LiveId" clId="{2E621BA5-239C-48AF-A764-C743E80F262D}" dt="2021-01-31T04:01:42.587" v="428" actId="1035"/>
        <pc:sldMkLst>
          <pc:docMk/>
          <pc:sldMk cId="859356432" sldId="395"/>
        </pc:sldMkLst>
        <pc:spChg chg="mod">
          <ac:chgData name="Samson Christopher" userId="6a13b5f1e64a53ae" providerId="LiveId" clId="{2E621BA5-239C-48AF-A764-C743E80F262D}" dt="2021-01-31T04:01:42.587" v="428" actId="1035"/>
          <ac:spMkLst>
            <pc:docMk/>
            <pc:sldMk cId="859356432" sldId="395"/>
            <ac:spMk id="4" creationId="{964A500C-2420-4AA2-AF1D-A11243473BD4}"/>
          </ac:spMkLst>
        </pc:spChg>
      </pc:sldChg>
      <pc:sldChg chg="modSp mod">
        <pc:chgData name="Samson Christopher" userId="6a13b5f1e64a53ae" providerId="LiveId" clId="{2E621BA5-239C-48AF-A764-C743E80F262D}" dt="2021-01-31T04:01:51.430" v="488" actId="1035"/>
        <pc:sldMkLst>
          <pc:docMk/>
          <pc:sldMk cId="2025405914" sldId="396"/>
        </pc:sldMkLst>
        <pc:spChg chg="mod">
          <ac:chgData name="Samson Christopher" userId="6a13b5f1e64a53ae" providerId="LiveId" clId="{2E621BA5-239C-48AF-A764-C743E80F262D}" dt="2021-01-31T04:01:51.430" v="488" actId="1035"/>
          <ac:spMkLst>
            <pc:docMk/>
            <pc:sldMk cId="2025405914" sldId="396"/>
            <ac:spMk id="4" creationId="{82E12583-BD39-4961-AD39-65680659140D}"/>
          </ac:spMkLst>
        </pc:spChg>
      </pc:sldChg>
      <pc:sldChg chg="modSp mod">
        <pc:chgData name="Samson Christopher" userId="6a13b5f1e64a53ae" providerId="LiveId" clId="{2E621BA5-239C-48AF-A764-C743E80F262D}" dt="2021-01-31T04:02:00.162" v="550" actId="1035"/>
        <pc:sldMkLst>
          <pc:docMk/>
          <pc:sldMk cId="2940326978" sldId="397"/>
        </pc:sldMkLst>
        <pc:spChg chg="mod">
          <ac:chgData name="Samson Christopher" userId="6a13b5f1e64a53ae" providerId="LiveId" clId="{2E621BA5-239C-48AF-A764-C743E80F262D}" dt="2021-01-31T04:02:00.162" v="550" actId="1035"/>
          <ac:spMkLst>
            <pc:docMk/>
            <pc:sldMk cId="2940326978" sldId="397"/>
            <ac:spMk id="4" creationId="{F254CD7A-3773-49D3-B860-837343B39829}"/>
          </ac:spMkLst>
        </pc:spChg>
      </pc:sldChg>
      <pc:sldChg chg="modSp mod">
        <pc:chgData name="Samson Christopher" userId="6a13b5f1e64a53ae" providerId="LiveId" clId="{2E621BA5-239C-48AF-A764-C743E80F262D}" dt="2021-01-31T04:02:09.055" v="607" actId="1035"/>
        <pc:sldMkLst>
          <pc:docMk/>
          <pc:sldMk cId="2964080828" sldId="398"/>
        </pc:sldMkLst>
        <pc:spChg chg="mod">
          <ac:chgData name="Samson Christopher" userId="6a13b5f1e64a53ae" providerId="LiveId" clId="{2E621BA5-239C-48AF-A764-C743E80F262D}" dt="2021-01-31T04:02:09.055" v="607" actId="1035"/>
          <ac:spMkLst>
            <pc:docMk/>
            <pc:sldMk cId="2964080828" sldId="398"/>
            <ac:spMk id="4" creationId="{15C06A07-7849-401E-988E-5E44FD415C48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A3916-5124-4B11-8AE7-D553BC9FEAE1}"/>
              </a:ext>
            </a:extLst>
          </p:cNvPr>
          <p:cNvSpPr txBox="1"/>
          <p:nvPr/>
        </p:nvSpPr>
        <p:spPr>
          <a:xfrm>
            <a:off x="0" y="53790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Ri½úW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Yt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S§VôL</a:t>
            </a:r>
            <a:r>
              <a:rPr lang="en-IN" dirty="0"/>
              <a:t> </a:t>
            </a:r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úTôRLúW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06A07-7849-401E-988E-5E44FD415C48}"/>
              </a:ext>
            </a:extLst>
          </p:cNvPr>
          <p:cNvSpPr txBox="1"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CûXLs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UÚkRôLÔm</a:t>
            </a:r>
            <a:endParaRPr lang="en-IN" dirty="0"/>
          </a:p>
          <a:p>
            <a:r>
              <a:rPr lang="en-IN" dirty="0"/>
              <a:t>L²Ls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EQYôLàm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AE34-A9A9-48BF-83B8-17DEAA63B34A}"/>
              </a:ext>
            </a:extLst>
          </p:cNvPr>
          <p:cNvSpPr txBox="1"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YôÚûUnVô</a:t>
            </a:r>
            <a:r>
              <a:rPr lang="en-IN" dirty="0"/>
              <a:t> </a:t>
            </a:r>
            <a:r>
              <a:rPr lang="en-IN" dirty="0" err="1"/>
              <a:t>úTôRLúW</a:t>
            </a:r>
            <a:endParaRPr lang="en-IN" dirty="0"/>
          </a:p>
          <a:p>
            <a:r>
              <a:rPr lang="en-IN" dirty="0" err="1"/>
              <a:t>Yt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ËY </a:t>
            </a:r>
            <a:r>
              <a:rPr lang="en-IN" dirty="0" err="1"/>
              <a:t>S§VôL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2A5C0-A55D-4964-9CB9-2591D1FA3B10}"/>
              </a:ext>
            </a:extLst>
          </p:cNvPr>
          <p:cNvSpPr txBox="1"/>
          <p:nvPr/>
        </p:nvSpPr>
        <p:spPr>
          <a:xfrm>
            <a:off x="0" y="53748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LÔdLôp</a:t>
            </a:r>
            <a:r>
              <a:rPr lang="en-IN" dirty="0"/>
              <a:t> A[Ü </a:t>
            </a:r>
            <a:r>
              <a:rPr lang="en-IN" dirty="0" err="1"/>
              <a:t>úTôRôûRVô</a:t>
            </a:r>
            <a:endParaRPr lang="en-IN" dirty="0"/>
          </a:p>
          <a:p>
            <a:r>
              <a:rPr lang="en-IN" dirty="0" err="1"/>
              <a:t>ØZeLôp</a:t>
            </a:r>
            <a:r>
              <a:rPr lang="en-IN" dirty="0"/>
              <a:t> A[Ü </a:t>
            </a:r>
            <a:r>
              <a:rPr lang="en-IN" dirty="0" err="1"/>
              <a:t>úTôRôûRVô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B07D8-A265-42D3-BC84-9D89A11E8246}"/>
              </a:ext>
            </a:extLst>
          </p:cNvPr>
          <p:cNvSpPr txBox="1"/>
          <p:nvPr/>
        </p:nvSpPr>
        <p:spPr>
          <a:xfrm>
            <a:off x="-1" y="537925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¿k§ ¿k§ </a:t>
            </a:r>
            <a:r>
              <a:rPr lang="en-IN" dirty="0" err="1"/>
              <a:t>êrLÔúU</a:t>
            </a:r>
            <a:endParaRPr lang="en-IN" dirty="0"/>
          </a:p>
          <a:p>
            <a:r>
              <a:rPr lang="en-IN" dirty="0"/>
              <a:t>ª</a:t>
            </a:r>
            <a:r>
              <a:rPr lang="en-IN" dirty="0" err="1"/>
              <a:t>RkÕ</a:t>
            </a:r>
            <a:r>
              <a:rPr lang="en-IN" dirty="0"/>
              <a:t> ª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U¡ZÔúU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03862-F71E-4409-A2CA-BF6F3DB51AD9}"/>
              </a:ext>
            </a:extLst>
          </p:cNvPr>
          <p:cNvSpPr txBox="1"/>
          <p:nvPr/>
        </p:nvSpPr>
        <p:spPr>
          <a:xfrm>
            <a:off x="0" y="53874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CPùUpXôm</a:t>
            </a:r>
            <a:r>
              <a:rPr lang="en-IN" dirty="0"/>
              <a:t> </a:t>
            </a:r>
            <a:r>
              <a:rPr lang="en-IN" dirty="0" err="1"/>
              <a:t>BúWôd¡VúU</a:t>
            </a:r>
            <a:endParaRPr lang="en-IN" dirty="0"/>
          </a:p>
          <a:p>
            <a:r>
              <a:rPr lang="en-IN" dirty="0" err="1"/>
              <a:t>TôÙm</a:t>
            </a:r>
            <a:r>
              <a:rPr lang="en-IN" dirty="0"/>
              <a:t> </a:t>
            </a:r>
            <a:r>
              <a:rPr lang="en-IN" dirty="0" err="1"/>
              <a:t>CPm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T¬ÑjRúU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FCB56-3E11-4515-A5A2-38DF339811FB}"/>
              </a:ext>
            </a:extLst>
          </p:cNvPr>
          <p:cNvSpPr txBox="1"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úNÚm</a:t>
            </a:r>
            <a:r>
              <a:rPr lang="en-IN" dirty="0"/>
              <a:t> </a:t>
            </a:r>
            <a:r>
              <a:rPr lang="en-IN" dirty="0" err="1"/>
              <a:t>CPm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BßRúX</a:t>
            </a:r>
            <a:endParaRPr lang="en-IN" dirty="0"/>
          </a:p>
          <a:p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CPm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ùN¯l×Rôú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A500C-2420-4AA2-AF1D-A11243473BD4}"/>
              </a:ext>
            </a:extLst>
          </p:cNvPr>
          <p:cNvSpPr txBox="1"/>
          <p:nvPr/>
        </p:nvSpPr>
        <p:spPr>
          <a:xfrm>
            <a:off x="0" y="53790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úLô</a:t>
            </a:r>
            <a:r>
              <a:rPr lang="en-IN" dirty="0"/>
              <a:t>¥ Á]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áhPm</a:t>
            </a:r>
            <a:endParaRPr lang="en-IN" dirty="0"/>
          </a:p>
          <a:p>
            <a:r>
              <a:rPr lang="en-IN" dirty="0"/>
              <a:t>K¥ K¥ </a:t>
            </a:r>
            <a:r>
              <a:rPr lang="en-IN" dirty="0" err="1"/>
              <a:t>YûX</a:t>
            </a:r>
            <a:r>
              <a:rPr lang="en-IN" dirty="0"/>
              <a:t> </a:t>
            </a:r>
            <a:r>
              <a:rPr lang="en-IN" dirty="0" err="1"/>
              <a:t>ÅNÔm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12583-BD39-4961-AD39-65680659140D}"/>
              </a:ext>
            </a:extLst>
          </p:cNvPr>
          <p:cNvSpPr txBox="1"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Tô¥l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Áu</a:t>
            </a:r>
            <a:r>
              <a:rPr lang="en-IN" dirty="0"/>
              <a:t> ©¥</a:t>
            </a:r>
            <a:r>
              <a:rPr lang="en-IN" dirty="0" err="1"/>
              <a:t>dLÔm</a:t>
            </a:r>
            <a:endParaRPr lang="en-IN" dirty="0"/>
          </a:p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Bs </a:t>
            </a:r>
            <a:r>
              <a:rPr lang="en-IN" dirty="0" err="1"/>
              <a:t>úNodLÔm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4CD7A-3773-49D3-B860-837343B39829}"/>
              </a:ext>
            </a:extLst>
          </p:cNvPr>
          <p:cNvSpPr txBox="1"/>
          <p:nvPr/>
        </p:nvSpPr>
        <p:spPr>
          <a:xfrm>
            <a:off x="0" y="53790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LûWúVôW</a:t>
            </a:r>
            <a:r>
              <a:rPr lang="en-IN" dirty="0"/>
              <a:t> </a:t>
            </a:r>
            <a:r>
              <a:rPr lang="en-IN" dirty="0" err="1"/>
              <a:t>UWeLs</a:t>
            </a:r>
            <a:r>
              <a:rPr lang="en-IN" dirty="0"/>
              <a:t> </a:t>
            </a:r>
            <a:r>
              <a:rPr lang="en-IN" dirty="0" err="1"/>
              <a:t>HWô</a:t>
            </a:r>
            <a:r>
              <a:rPr lang="en-IN" dirty="0"/>
              <a:t>[</a:t>
            </a:r>
            <a:r>
              <a:rPr lang="en-IN" dirty="0" err="1"/>
              <a:t>Uôn</a:t>
            </a:r>
            <a:endParaRPr lang="en-IN" dirty="0"/>
          </a:p>
          <a:p>
            <a:r>
              <a:rPr lang="en-IN" dirty="0"/>
              <a:t>L²RW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RôWô</a:t>
            </a:r>
            <a:r>
              <a:rPr lang="en-IN" dirty="0"/>
              <a:t>[</a:t>
            </a:r>
            <a:r>
              <a:rPr lang="en-IN" dirty="0" err="1"/>
              <a:t>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2021-01-31T04:02:10Z</dcterms:modified>
</cp:coreProperties>
</file>