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2C3C8-D9D6-4D60-BB97-A39EBFA3C362}"/>
              </a:ext>
            </a:extLst>
          </p:cNvPr>
          <p:cNvSpPr txBox="1"/>
          <p:nvPr/>
        </p:nvSpPr>
        <p:spPr>
          <a:xfrm>
            <a:off x="-1" y="540164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E]</a:t>
            </a:r>
            <a:r>
              <a:rPr lang="en-IN" dirty="0" err="1"/>
              <a:t>dùL§Wôn</a:t>
            </a:r>
            <a:r>
              <a:rPr lang="en-IN" dirty="0"/>
              <a:t> </a:t>
            </a:r>
            <a:r>
              <a:rPr lang="en-IN" dirty="0" err="1"/>
              <a:t>BÙReLs</a:t>
            </a:r>
            <a:r>
              <a:rPr lang="en-IN" dirty="0"/>
              <a:t> </a:t>
            </a:r>
            <a:r>
              <a:rPr lang="en-IN" dirty="0" err="1"/>
              <a:t>YôndLôúR</a:t>
            </a:r>
            <a:r>
              <a:rPr lang="en-IN" dirty="0"/>
              <a:t> </a:t>
            </a:r>
            <a:r>
              <a:rPr lang="en-IN" dirty="0" err="1"/>
              <a:t>úTôÏm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ÙjReLs</a:t>
            </a:r>
            <a:r>
              <a:rPr lang="en-IN" dirty="0"/>
              <a:t> </a:t>
            </a:r>
            <a:r>
              <a:rPr lang="en-IN" dirty="0" err="1"/>
              <a:t>GÝm</a:t>
            </a:r>
            <a:r>
              <a:rPr lang="en-IN" dirty="0"/>
              <a:t>© </a:t>
            </a:r>
            <a:r>
              <a:rPr lang="en-IN" dirty="0" err="1"/>
              <a:t>YkRôÛm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D1AF4-0F76-405E-ACAD-66984F3F8E2F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ULú</a:t>
            </a:r>
            <a:r>
              <a:rPr lang="en-IN" dirty="0"/>
              <a:t>] ¿ </a:t>
            </a:r>
            <a:r>
              <a:rPr lang="en-IN" dirty="0" err="1"/>
              <a:t>TVlTPôúR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ULú</a:t>
            </a:r>
            <a:r>
              <a:rPr lang="en-IN" dirty="0"/>
              <a:t>[ ¿ </a:t>
            </a:r>
            <a:r>
              <a:rPr lang="en-IN" dirty="0" err="1"/>
              <a:t>TVlTPôúR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9A46A-6D8A-4BBD-96F3-D569BC3D6A5F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B©WLôªu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endParaRPr lang="en-IN" dirty="0"/>
          </a:p>
          <a:p>
            <a:r>
              <a:rPr lang="en-IN" dirty="0" err="1"/>
              <a:t>DNôd¡u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722AA-E68A-43FD-A5CD-92118D8093C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VôdúLô©u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endParaRPr lang="en-IN" dirty="0"/>
          </a:p>
          <a:p>
            <a:r>
              <a:rPr lang="en-IN" dirty="0" err="1"/>
              <a:t>VôûYÙm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2EED4-1377-46C4-A22C-4E92FF706717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úVôúNl©u</a:t>
            </a:r>
            <a:r>
              <a:rPr lang="es-ES" dirty="0"/>
              <a:t> </a:t>
            </a:r>
            <a:r>
              <a:rPr lang="es-ES" dirty="0" err="1"/>
              <a:t>úRYu</a:t>
            </a:r>
            <a:r>
              <a:rPr lang="es-ES" dirty="0"/>
              <a:t> </a:t>
            </a:r>
            <a:r>
              <a:rPr lang="es-ES" dirty="0" err="1"/>
              <a:t>Euú</a:t>
            </a:r>
            <a:r>
              <a:rPr lang="es-ES" dirty="0"/>
              <a:t>]</a:t>
            </a:r>
            <a:r>
              <a:rPr lang="es-ES" dirty="0" err="1"/>
              <a:t>ôÓ</a:t>
            </a:r>
            <a:endParaRPr lang="es-ES" dirty="0"/>
          </a:p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Vô®u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5F177-B7C4-4035-AFE2-48FF7B2E2CA9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GÝm©ÓYôn</a:t>
            </a:r>
            <a:r>
              <a:rPr lang="en-IN" dirty="0"/>
              <a:t> ¿ </a:t>
            </a:r>
            <a:r>
              <a:rPr lang="en-IN" dirty="0" err="1"/>
              <a:t>úNûY</a:t>
            </a:r>
            <a:r>
              <a:rPr lang="en-IN" dirty="0"/>
              <a:t> </a:t>
            </a:r>
            <a:r>
              <a:rPr lang="en-IN" dirty="0" err="1"/>
              <a:t>ùNnV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LôjÕd</a:t>
            </a:r>
            <a:r>
              <a:rPr lang="en-IN" dirty="0"/>
              <a:t> </a:t>
            </a:r>
            <a:r>
              <a:rPr lang="en-IN" dirty="0" err="1"/>
              <a:t>ùLôsYôo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5478-2188-4734-B265-EB88EA66E313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RôÅ§u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SmúUôÓ</a:t>
            </a:r>
            <a:endParaRPr lang="en-IN" dirty="0"/>
          </a:p>
          <a:p>
            <a:r>
              <a:rPr lang="pl-PL" dirty="0"/>
              <a:t>úNû]L°u LojRo SmúUôÓ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1013B-9FDF-4481-9885-F327DEA05CB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Õ§jÕl</a:t>
            </a:r>
            <a:r>
              <a:rPr lang="en-IN" dirty="0"/>
              <a:t> </a:t>
            </a:r>
            <a:r>
              <a:rPr lang="en-IN" dirty="0" err="1"/>
              <a:t>Tô¥ÓúYôm</a:t>
            </a:r>
            <a:endParaRPr lang="en-IN" dirty="0"/>
          </a:p>
          <a:p>
            <a:r>
              <a:rPr lang="en-IN" dirty="0" err="1"/>
              <a:t>BºoYôRm</a:t>
            </a:r>
            <a:r>
              <a:rPr lang="en-IN" dirty="0"/>
              <a:t> </a:t>
            </a:r>
            <a:r>
              <a:rPr lang="en-IN" dirty="0" err="1"/>
              <a:t>SUdÏiÓ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99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2021-01-05T08:06:51Z</dcterms:modified>
</cp:coreProperties>
</file>