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DE025-1FF9-491E-A04D-C1405EB6CF83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l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SôUjûRúV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00995-62B1-4FB6-A70D-8077147DA6A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Su±Vôp</a:t>
            </a:r>
            <a:r>
              <a:rPr lang="es-ES" dirty="0"/>
              <a:t> </a:t>
            </a:r>
            <a:r>
              <a:rPr lang="es-ES" dirty="0" err="1"/>
              <a:t>Gu</a:t>
            </a:r>
            <a:r>
              <a:rPr lang="es-ES" dirty="0"/>
              <a:t> Es[m ¨û\</a:t>
            </a:r>
            <a:r>
              <a:rPr lang="es-ES" dirty="0" err="1"/>
              <a:t>kúR</a:t>
            </a:r>
            <a:endParaRPr lang="es-ES" dirty="0"/>
          </a:p>
          <a:p>
            <a:r>
              <a:rPr lang="en-IN" dirty="0" err="1"/>
              <a:t>SôRu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úTôt±ÓúYu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B375E-7DFD-4360-860E-9D2EC641460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SpXYúW</a:t>
            </a:r>
            <a:r>
              <a:rPr lang="en-IN" dirty="0"/>
              <a:t> </a:t>
            </a:r>
            <a:r>
              <a:rPr lang="en-IN" dirty="0" err="1"/>
              <a:t>YpXYúW</a:t>
            </a:r>
            <a:r>
              <a:rPr lang="en-IN" dirty="0"/>
              <a:t> </a:t>
            </a:r>
            <a:r>
              <a:rPr lang="en-IN" dirty="0" err="1"/>
              <a:t>SuûULs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ùNnRYúW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88D45-BCE8-4001-AFCA-0156FD8BF1D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LPkR</a:t>
            </a:r>
            <a:r>
              <a:rPr lang="en-IN" dirty="0"/>
              <a:t> </a:t>
            </a:r>
            <a:r>
              <a:rPr lang="en-IN" dirty="0" err="1"/>
              <a:t>SôhLs</a:t>
            </a:r>
            <a:r>
              <a:rPr lang="en-IN" dirty="0"/>
              <a:t> </a:t>
            </a:r>
            <a:r>
              <a:rPr lang="en-IN" dirty="0" err="1"/>
              <a:t>ØÝYÕm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pl-PL" dirty="0"/>
              <a:t>Li¦u U¦úTôp LôjRôúW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D8A5F-877A-49A8-B50E-1BD9C02E5E4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LWjûRl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ûL®PôUp</a:t>
            </a:r>
            <a:endParaRPr lang="en-IN" dirty="0"/>
          </a:p>
          <a:p>
            <a:r>
              <a:rPr lang="en-IN" dirty="0"/>
              <a:t>L²Yôn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SPj</a:t>
            </a:r>
            <a:r>
              <a:rPr lang="en-IN" dirty="0"/>
              <a:t>§]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6E78F-4549-43FD-97B7-642A1945EE6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úULeLs</a:t>
            </a:r>
            <a:r>
              <a:rPr lang="es-ES" dirty="0"/>
              <a:t> ÁÕ </a:t>
            </a:r>
            <a:r>
              <a:rPr lang="es-ES" dirty="0" err="1"/>
              <a:t>Uu</a:t>
            </a:r>
            <a:r>
              <a:rPr lang="es-ES" dirty="0"/>
              <a:t>]Yo </a:t>
            </a:r>
            <a:r>
              <a:rPr lang="es-ES" dirty="0" err="1"/>
              <a:t>CúVÑ</a:t>
            </a:r>
            <a:endParaRPr lang="es-ES" dirty="0"/>
          </a:p>
          <a:p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YÚYôo</a:t>
            </a:r>
            <a:r>
              <a:rPr lang="en-IN" dirty="0"/>
              <a:t> B]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5E673-7593-4FAE-905F-129871731D1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Li½o ÕûPjÕ TXû] ùLôÓdL</a:t>
            </a:r>
          </a:p>
          <a:p>
            <a:r>
              <a:rPr lang="en-IN" dirty="0" err="1"/>
              <a:t>LojRô</a:t>
            </a:r>
            <a:r>
              <a:rPr lang="en-IN" dirty="0"/>
              <a:t>§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83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2020-12-23T07:14:11Z</dcterms:modified>
</cp:coreProperties>
</file>