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4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2882F-40C9-4A6B-9635-B975D641CFD0}"/>
              </a:ext>
            </a:extLst>
          </p:cNvPr>
          <p:cNvSpPr txBox="1"/>
          <p:nvPr/>
        </p:nvSpPr>
        <p:spPr>
          <a:xfrm>
            <a:off x="0" y="53826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TôÓúYôm</a:t>
            </a:r>
            <a:r>
              <a:rPr lang="en-IN" dirty="0"/>
              <a:t> </a:t>
            </a:r>
            <a:r>
              <a:rPr lang="en-IN" dirty="0" err="1"/>
              <a:t>U¡rúYôm</a:t>
            </a:r>
            <a:r>
              <a:rPr lang="en-IN" dirty="0"/>
              <a:t> </a:t>
            </a:r>
            <a:r>
              <a:rPr lang="en-IN" dirty="0" err="1"/>
              <a:t>ùLôiPôÓúYôm</a:t>
            </a:r>
            <a:endParaRPr lang="en-IN" dirty="0"/>
          </a:p>
          <a:p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NêLj§p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U¡rkÕ</a:t>
            </a:r>
            <a:r>
              <a:rPr lang="en-IN" dirty="0"/>
              <a:t> </a:t>
            </a:r>
            <a:r>
              <a:rPr lang="en-IN" dirty="0" err="1"/>
              <a:t>ùLôiPôÓúYôm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E89AF-0685-468C-9B61-AA4F54200AD9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E«Wô] ¡±vÕ YkRRôp - Em</a:t>
            </a:r>
          </a:p>
          <a:p>
            <a:r>
              <a:rPr lang="en-IN" dirty="0"/>
              <a:t>E\</a:t>
            </a:r>
            <a:r>
              <a:rPr lang="en-IN" dirty="0" err="1"/>
              <a:t>ÜdÏs</a:t>
            </a:r>
            <a:r>
              <a:rPr lang="en-IN" dirty="0"/>
              <a:t> </a:t>
            </a:r>
            <a:r>
              <a:rPr lang="en-IN" dirty="0" err="1"/>
              <a:t>YkÕ®húPu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C1E38-9F81-43D9-A586-8E5A99D20EEE}"/>
              </a:ext>
            </a:extLst>
          </p:cNvPr>
          <p:cNvSpPr txBox="1"/>
          <p:nvPr/>
        </p:nvSpPr>
        <p:spPr>
          <a:xfrm>
            <a:off x="0" y="5443866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CqÜXLl</a:t>
            </a:r>
            <a:r>
              <a:rPr lang="en-IN" sz="4200" dirty="0"/>
              <a:t> </a:t>
            </a:r>
            <a:r>
              <a:rPr lang="en-IN" sz="4200" dirty="0" err="1"/>
              <a:t>úTôd¡uT</a:t>
            </a:r>
            <a:r>
              <a:rPr lang="en-IN" sz="4200" dirty="0"/>
              <a:t>¥ </a:t>
            </a:r>
            <a:r>
              <a:rPr lang="en-IN" sz="4200" dirty="0" err="1"/>
              <a:t>Sôu</a:t>
            </a:r>
            <a:r>
              <a:rPr lang="en-IN" sz="4200" dirty="0"/>
              <a:t> </a:t>
            </a:r>
            <a:r>
              <a:rPr lang="en-IN" sz="4200" dirty="0" err="1"/>
              <a:t>YôrkúRu</a:t>
            </a:r>
            <a:r>
              <a:rPr lang="en-IN" sz="4200" dirty="0"/>
              <a:t> TX </a:t>
            </a:r>
            <a:r>
              <a:rPr lang="en-IN" sz="4200" dirty="0" err="1"/>
              <a:t>SôhLs</a:t>
            </a:r>
            <a:endParaRPr lang="en-IN" sz="4200" dirty="0"/>
          </a:p>
          <a:p>
            <a:r>
              <a:rPr lang="en-IN" sz="4200" dirty="0" err="1"/>
              <a:t>EmúUôÓ</a:t>
            </a:r>
            <a:r>
              <a:rPr lang="en-IN" sz="4200" dirty="0"/>
              <a:t> CûQj¾WnVô – </a:t>
            </a:r>
            <a:r>
              <a:rPr lang="en-IN" sz="4200" dirty="0" err="1"/>
              <a:t>Em</a:t>
            </a:r>
            <a:r>
              <a:rPr lang="en-IN" sz="4200" dirty="0"/>
              <a:t> ª</a:t>
            </a:r>
            <a:r>
              <a:rPr lang="en-IN" sz="4200" dirty="0" err="1"/>
              <a:t>ÏkR</a:t>
            </a:r>
            <a:r>
              <a:rPr lang="en-IN" sz="4200" dirty="0"/>
              <a:t> </a:t>
            </a:r>
            <a:r>
              <a:rPr lang="en-IN" sz="4200" dirty="0" err="1"/>
              <a:t>CWdLj</a:t>
            </a:r>
            <a:r>
              <a:rPr lang="en-IN" sz="4200" dirty="0"/>
              <a:t>§]</a:t>
            </a:r>
            <a:r>
              <a:rPr lang="en-IN" sz="4200" dirty="0" err="1"/>
              <a:t>ôp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0C29F-ABCF-42B8-A4B7-8E4156F8B143}"/>
              </a:ext>
            </a:extLst>
          </p:cNvPr>
          <p:cNvSpPr txBox="1"/>
          <p:nvPr/>
        </p:nvSpPr>
        <p:spPr>
          <a:xfrm>
            <a:off x="0" y="53807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Ftß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Y¯LôhÓm</a:t>
            </a:r>
            <a:r>
              <a:rPr lang="en-IN" dirty="0"/>
              <a:t> ¾Tm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/>
              <a:t>×</a:t>
            </a:r>
            <a:r>
              <a:rPr lang="en-IN" dirty="0" err="1"/>
              <a:t>V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×</a:t>
            </a:r>
            <a:r>
              <a:rPr lang="en-IN" dirty="0" err="1"/>
              <a:t>LP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úU</a:t>
            </a:r>
            <a:r>
              <a:rPr lang="en-IN" dirty="0"/>
              <a:t>- </a:t>
            </a:r>
            <a:r>
              <a:rPr lang="en-IN" dirty="0" err="1"/>
              <a:t>LÓm</a:t>
            </a:r>
            <a:r>
              <a:rPr lang="en-IN" dirty="0"/>
              <a:t> </a:t>
            </a:r>
            <a:r>
              <a:rPr lang="en-IN" dirty="0" err="1"/>
              <a:t>ùY«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</a:t>
            </a:r>
            <a:r>
              <a:rPr lang="en-IN" dirty="0" err="1"/>
              <a:t>Ï°o</a:t>
            </a:r>
            <a:r>
              <a:rPr lang="en-IN" dirty="0"/>
              <a:t> ¨</a:t>
            </a:r>
            <a:r>
              <a:rPr lang="en-IN" dirty="0" err="1"/>
              <a:t>ZúX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8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FBD7C-576F-4093-B9BD-4818D4A4A56E}"/>
              </a:ext>
            </a:extLst>
          </p:cNvPr>
          <p:cNvSpPr txBox="1"/>
          <p:nvPr/>
        </p:nvSpPr>
        <p:spPr>
          <a:xfrm>
            <a:off x="0" y="575361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Su</a:t>
            </a:r>
            <a:r>
              <a:rPr lang="en-IN" dirty="0"/>
              <a:t>±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811E8-9A7D-45EB-9D43-8C7B0E216CB1}"/>
              </a:ext>
            </a:extLst>
          </p:cNvPr>
          <p:cNvSpPr txBox="1"/>
          <p:nvPr/>
        </p:nvSpPr>
        <p:spPr>
          <a:xfrm>
            <a:off x="0" y="53851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Ad¡² U§p ¿úW</a:t>
            </a:r>
            <a:r>
              <a:rPr lang="en-US" dirty="0"/>
              <a:t> </a:t>
            </a:r>
            <a:r>
              <a:rPr lang="en-IN" dirty="0" err="1"/>
              <a:t>BßRp</a:t>
            </a:r>
            <a:r>
              <a:rPr lang="en-IN" dirty="0"/>
              <a:t> </a:t>
            </a:r>
            <a:r>
              <a:rPr lang="en-IN" dirty="0" err="1"/>
              <a:t>UûZ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CdLh¥p</a:t>
            </a:r>
            <a:r>
              <a:rPr lang="en-IN" dirty="0"/>
              <a:t> </a:t>
            </a:r>
            <a:r>
              <a:rPr lang="en-IN" dirty="0" err="1"/>
              <a:t>ÕûQ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CÚ°p</a:t>
            </a:r>
            <a:r>
              <a:rPr lang="en-IN" dirty="0"/>
              <a:t> </a:t>
            </a:r>
            <a:r>
              <a:rPr lang="en-IN" dirty="0" err="1"/>
              <a:t>ùY°fNm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18375-7477-4765-AFDE-DE9F57366BA2}"/>
              </a:ext>
            </a:extLst>
          </p:cNvPr>
          <p:cNvSpPr txBox="1"/>
          <p:nvPr/>
        </p:nvSpPr>
        <p:spPr>
          <a:xfrm>
            <a:off x="0" y="5427085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ÕVo</a:t>
            </a:r>
            <a:r>
              <a:rPr lang="en-IN" sz="4300" dirty="0"/>
              <a:t> ¿</a:t>
            </a:r>
            <a:r>
              <a:rPr lang="en-IN" sz="4300" dirty="0" err="1"/>
              <a:t>dÏm</a:t>
            </a:r>
            <a:r>
              <a:rPr lang="en-IN" sz="4300" dirty="0"/>
              <a:t> </a:t>
            </a:r>
            <a:r>
              <a:rPr lang="en-IN" sz="4300" dirty="0" err="1"/>
              <a:t>UÚjÕYúW</a:t>
            </a:r>
            <a:r>
              <a:rPr lang="en-IN" sz="4300" dirty="0"/>
              <a:t> Gu </a:t>
            </a:r>
            <a:r>
              <a:rPr lang="en-IN" sz="4300" dirty="0" err="1"/>
              <a:t>Õ§dÏl</a:t>
            </a:r>
            <a:r>
              <a:rPr lang="en-IN" sz="4300" dirty="0"/>
              <a:t> </a:t>
            </a:r>
            <a:r>
              <a:rPr lang="en-IN" sz="4300" dirty="0" err="1"/>
              <a:t>Tôj§WúW</a:t>
            </a:r>
            <a:endParaRPr lang="en-IN" sz="4300" dirty="0"/>
          </a:p>
          <a:p>
            <a:r>
              <a:rPr lang="en-IN" sz="4300" dirty="0" err="1"/>
              <a:t>ùTXù</a:t>
            </a:r>
            <a:r>
              <a:rPr lang="en-IN" sz="4300" dirty="0"/>
              <a:t>]</a:t>
            </a:r>
            <a:r>
              <a:rPr lang="en-IN" sz="4300" dirty="0" err="1"/>
              <a:t>pXôm</a:t>
            </a:r>
            <a:r>
              <a:rPr lang="en-IN" sz="4300" dirty="0"/>
              <a:t> ¿</a:t>
            </a:r>
            <a:r>
              <a:rPr lang="en-IN" sz="4300" dirty="0" err="1"/>
              <a:t>oRôû</a:t>
            </a:r>
            <a:r>
              <a:rPr lang="en-IN" sz="4300" dirty="0"/>
              <a:t>]</a:t>
            </a:r>
            <a:r>
              <a:rPr lang="en-IN" sz="4300" dirty="0" err="1"/>
              <a:t>Vô</a:t>
            </a:r>
            <a:r>
              <a:rPr lang="en-IN" sz="4300" dirty="0"/>
              <a:t> Gu ©¬</a:t>
            </a:r>
            <a:r>
              <a:rPr lang="en-IN" sz="4300" dirty="0" err="1"/>
              <a:t>VØm</a:t>
            </a:r>
            <a:r>
              <a:rPr lang="en-IN" sz="4300" dirty="0"/>
              <a:t> ¿</a:t>
            </a:r>
            <a:r>
              <a:rPr lang="en-IN" sz="4300" dirty="0" err="1"/>
              <a:t>oRôû</a:t>
            </a:r>
            <a:r>
              <a:rPr lang="en-IN" sz="4300" dirty="0"/>
              <a:t>]</a:t>
            </a:r>
            <a:r>
              <a:rPr lang="en-IN" sz="4300" dirty="0" err="1"/>
              <a:t>Vô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09756-C371-4472-84DD-E766E460E85E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 £</a:t>
            </a:r>
            <a:r>
              <a:rPr lang="en-IN" dirty="0" err="1"/>
              <a:t>ÛûY</a:t>
            </a:r>
            <a:r>
              <a:rPr lang="en-IN" dirty="0"/>
              <a:t>«]</a:t>
            </a:r>
            <a:r>
              <a:rPr lang="en-IN" dirty="0" err="1"/>
              <a:t>ôp</a:t>
            </a:r>
            <a:r>
              <a:rPr lang="en-IN" dirty="0"/>
              <a:t> - Gu </a:t>
            </a:r>
          </a:p>
          <a:p>
            <a:r>
              <a:rPr lang="en-IN" dirty="0" err="1"/>
              <a:t>NôTeLs</a:t>
            </a:r>
            <a:r>
              <a:rPr lang="en-IN" dirty="0"/>
              <a:t> </a:t>
            </a:r>
            <a:r>
              <a:rPr lang="en-IN" dirty="0" err="1"/>
              <a:t>EûPkRûRVô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59AB6-2895-40C7-A90E-7ECFD4C6D0ED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B©WLôªu</a:t>
            </a:r>
            <a:r>
              <a:rPr lang="en-IN" dirty="0"/>
              <a:t> </a:t>
            </a:r>
            <a:r>
              <a:rPr lang="en-IN" dirty="0" err="1"/>
              <a:t>BºoYôReLs</a:t>
            </a:r>
            <a:r>
              <a:rPr lang="en-IN" dirty="0"/>
              <a:t> - </a:t>
            </a:r>
            <a:r>
              <a:rPr lang="en-IN" dirty="0" err="1"/>
              <a:t>CkR</a:t>
            </a:r>
            <a:endParaRPr lang="en-IN" dirty="0"/>
          </a:p>
          <a:p>
            <a:r>
              <a:rPr lang="en-IN" dirty="0" err="1"/>
              <a:t>A¥ûUdÏ</a:t>
            </a:r>
            <a:r>
              <a:rPr lang="en-IN" dirty="0"/>
              <a:t> ¡</a:t>
            </a:r>
            <a:r>
              <a:rPr lang="en-IN" dirty="0" err="1"/>
              <a:t>ûPjRRnVô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0479C-E030-4F76-BE52-A10E47036DED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CWjRjRôp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¿§</a:t>
            </a:r>
            <a:r>
              <a:rPr lang="en-IN" dirty="0" err="1"/>
              <a:t>Uô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Uôt±ÉúW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EBF7A-731B-4C89-81DF-5E5FA622A4CF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de-DE" dirty="0"/>
              <a:t>T¬ÑjR B® RkÕ - Em</a:t>
            </a:r>
          </a:p>
          <a:p>
            <a:r>
              <a:rPr lang="en-IN" dirty="0" err="1"/>
              <a:t>AuûT</a:t>
            </a:r>
            <a:r>
              <a:rPr lang="en-IN" dirty="0"/>
              <a:t> </a:t>
            </a:r>
            <a:r>
              <a:rPr lang="en-IN" dirty="0" err="1"/>
              <a:t>Ft±ÉúW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B93AC-BB46-41DC-A882-414C802FC240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© </a:t>
            </a:r>
            <a:r>
              <a:rPr lang="en-IN" dirty="0" err="1"/>
              <a:t>YôrYRôp</a:t>
            </a:r>
            <a:endParaRPr lang="en-IN" dirty="0"/>
          </a:p>
          <a:p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ùNôkRUôú</a:t>
            </a:r>
            <a:r>
              <a:rPr lang="en-IN" dirty="0"/>
              <a:t>]u - Gu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186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2021-02-07T00:21:45Z</dcterms:modified>
</cp:coreProperties>
</file>