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3" r:id="rId5"/>
    <p:sldId id="39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5BAFB0EF-D462-431D-B08B-6E80EDEF8CF8}"/>
    <pc:docChg chg="delSld modSld">
      <pc:chgData name="Samson Christopher" userId="6a13b5f1e64a53ae" providerId="LiveId" clId="{5BAFB0EF-D462-431D-B08B-6E80EDEF8CF8}" dt="2021-02-07T00:23:20.075" v="48" actId="1036"/>
      <pc:docMkLst>
        <pc:docMk/>
      </pc:docMkLst>
      <pc:sldChg chg="modSp mod">
        <pc:chgData name="Samson Christopher" userId="6a13b5f1e64a53ae" providerId="LiveId" clId="{5BAFB0EF-D462-431D-B08B-6E80EDEF8CF8}" dt="2021-02-07T00:22:30.430" v="14" actId="1035"/>
        <pc:sldMkLst>
          <pc:docMk/>
          <pc:sldMk cId="944968354" sldId="391"/>
        </pc:sldMkLst>
        <pc:spChg chg="mod">
          <ac:chgData name="Samson Christopher" userId="6a13b5f1e64a53ae" providerId="LiveId" clId="{5BAFB0EF-D462-431D-B08B-6E80EDEF8CF8}" dt="2021-02-07T00:22:30.430" v="14" actId="1035"/>
          <ac:spMkLst>
            <pc:docMk/>
            <pc:sldMk cId="944968354" sldId="391"/>
            <ac:spMk id="4" creationId="{B5D34C81-A3DF-4FE7-9E3B-84419DC1A15F}"/>
          </ac:spMkLst>
        </pc:spChg>
      </pc:sldChg>
      <pc:sldChg chg="delSp modSp del mod">
        <pc:chgData name="Samson Christopher" userId="6a13b5f1e64a53ae" providerId="LiveId" clId="{5BAFB0EF-D462-431D-B08B-6E80EDEF8CF8}" dt="2021-02-07T00:22:31.888" v="15" actId="47"/>
        <pc:sldMkLst>
          <pc:docMk/>
          <pc:sldMk cId="1414681237" sldId="392"/>
        </pc:sldMkLst>
        <pc:spChg chg="del mod">
          <ac:chgData name="Samson Christopher" userId="6a13b5f1e64a53ae" providerId="LiveId" clId="{5BAFB0EF-D462-431D-B08B-6E80EDEF8CF8}" dt="2021-02-07T00:22:23.585" v="6"/>
          <ac:spMkLst>
            <pc:docMk/>
            <pc:sldMk cId="1414681237" sldId="392"/>
            <ac:spMk id="4" creationId="{35240BD1-4D2E-4942-8321-1333238CDA4A}"/>
          </ac:spMkLst>
        </pc:spChg>
      </pc:sldChg>
      <pc:sldChg chg="modSp mod">
        <pc:chgData name="Samson Christopher" userId="6a13b5f1e64a53ae" providerId="LiveId" clId="{5BAFB0EF-D462-431D-B08B-6E80EDEF8CF8}" dt="2021-02-07T00:22:46.684" v="30" actId="1035"/>
        <pc:sldMkLst>
          <pc:docMk/>
          <pc:sldMk cId="4103851070" sldId="393"/>
        </pc:sldMkLst>
        <pc:spChg chg="mod">
          <ac:chgData name="Samson Christopher" userId="6a13b5f1e64a53ae" providerId="LiveId" clId="{5BAFB0EF-D462-431D-B08B-6E80EDEF8CF8}" dt="2021-02-07T00:22:46.684" v="30" actId="1035"/>
          <ac:spMkLst>
            <pc:docMk/>
            <pc:sldMk cId="4103851070" sldId="393"/>
            <ac:spMk id="4" creationId="{7F2C3010-2291-41ED-995D-0A266094C40E}"/>
          </ac:spMkLst>
        </pc:spChg>
      </pc:sldChg>
      <pc:sldChg chg="delSp modSp del mod">
        <pc:chgData name="Samson Christopher" userId="6a13b5f1e64a53ae" providerId="LiveId" clId="{5BAFB0EF-D462-431D-B08B-6E80EDEF8CF8}" dt="2021-02-07T00:22:48.362" v="31" actId="47"/>
        <pc:sldMkLst>
          <pc:docMk/>
          <pc:sldMk cId="659567130" sldId="394"/>
        </pc:sldMkLst>
        <pc:spChg chg="del mod">
          <ac:chgData name="Samson Christopher" userId="6a13b5f1e64a53ae" providerId="LiveId" clId="{5BAFB0EF-D462-431D-B08B-6E80EDEF8CF8}" dt="2021-02-07T00:22:40.507" v="22"/>
          <ac:spMkLst>
            <pc:docMk/>
            <pc:sldMk cId="659567130" sldId="394"/>
            <ac:spMk id="4" creationId="{954A0E81-018C-4479-9C52-261DF2510C1F}"/>
          </ac:spMkLst>
        </pc:spChg>
      </pc:sldChg>
      <pc:sldChg chg="modSp mod">
        <pc:chgData name="Samson Christopher" userId="6a13b5f1e64a53ae" providerId="LiveId" clId="{5BAFB0EF-D462-431D-B08B-6E80EDEF8CF8}" dt="2021-02-07T00:23:20.075" v="48" actId="1036"/>
        <pc:sldMkLst>
          <pc:docMk/>
          <pc:sldMk cId="859356432" sldId="395"/>
        </pc:sldMkLst>
        <pc:spChg chg="mod">
          <ac:chgData name="Samson Christopher" userId="6a13b5f1e64a53ae" providerId="LiveId" clId="{5BAFB0EF-D462-431D-B08B-6E80EDEF8CF8}" dt="2021-02-07T00:23:20.075" v="48" actId="1036"/>
          <ac:spMkLst>
            <pc:docMk/>
            <pc:sldMk cId="859356432" sldId="395"/>
            <ac:spMk id="4" creationId="{391E3DFB-6F51-4072-AC6A-5876BD939EB5}"/>
          </ac:spMkLst>
        </pc:spChg>
      </pc:sldChg>
      <pc:sldChg chg="delSp modSp del mod">
        <pc:chgData name="Samson Christopher" userId="6a13b5f1e64a53ae" providerId="LiveId" clId="{5BAFB0EF-D462-431D-B08B-6E80EDEF8CF8}" dt="2021-02-07T00:23:12.465" v="43" actId="47"/>
        <pc:sldMkLst>
          <pc:docMk/>
          <pc:sldMk cId="2025405914" sldId="396"/>
        </pc:sldMkLst>
        <pc:spChg chg="del mod">
          <ac:chgData name="Samson Christopher" userId="6a13b5f1e64a53ae" providerId="LiveId" clId="{5BAFB0EF-D462-431D-B08B-6E80EDEF8CF8}" dt="2021-02-07T00:23:02.812" v="38"/>
          <ac:spMkLst>
            <pc:docMk/>
            <pc:sldMk cId="2025405914" sldId="396"/>
            <ac:spMk id="4" creationId="{B0DF76FA-E44A-43B7-A07C-970C3DB0DAA8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7E927-9F60-498A-96E7-6C8D5261120D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YpXYúW</a:t>
            </a:r>
            <a:r>
              <a:rPr lang="en-IN" dirty="0"/>
              <a:t> </a:t>
            </a:r>
            <a:r>
              <a:rPr lang="en-IN" dirty="0" err="1"/>
              <a:t>SpXYúW</a:t>
            </a:r>
            <a:endParaRPr lang="en-IN" dirty="0"/>
          </a:p>
          <a:p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At×RúW</a:t>
            </a:r>
            <a:r>
              <a:rPr lang="en-IN" dirty="0"/>
              <a:t> </a:t>
            </a:r>
            <a:r>
              <a:rPr lang="en-IN" dirty="0" err="1"/>
              <a:t>A§NVúU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01139-942A-4BB3-8425-382319AA00A3}"/>
              </a:ext>
            </a:extLst>
          </p:cNvPr>
          <p:cNvSpPr txBox="1"/>
          <p:nvPr/>
        </p:nvSpPr>
        <p:spPr>
          <a:xfrm>
            <a:off x="0" y="53918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SôUm</a:t>
            </a:r>
            <a:r>
              <a:rPr lang="en-IN" dirty="0"/>
              <a:t> </a:t>
            </a:r>
            <a:r>
              <a:rPr lang="en-IN" dirty="0" err="1"/>
              <a:t>EVoj§úV</a:t>
            </a:r>
            <a:r>
              <a:rPr lang="en-IN" dirty="0"/>
              <a:t> </a:t>
            </a:r>
            <a:r>
              <a:rPr lang="en-IN" dirty="0" err="1"/>
              <a:t>Tô¥ÓúYu</a:t>
            </a:r>
            <a:endParaRPr lang="en-IN" dirty="0"/>
          </a:p>
          <a:p>
            <a:r>
              <a:rPr lang="pt-BR" dirty="0"/>
              <a:t>E«o Es[ Sôù[pXôm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34C81-A3DF-4FE7-9E3B-84419DC1A15F}"/>
              </a:ext>
            </a:extLst>
          </p:cNvPr>
          <p:cNvSpPr txBox="1"/>
          <p:nvPr/>
        </p:nvSpPr>
        <p:spPr>
          <a:xfrm>
            <a:off x="0" y="537675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TôYeLs</a:t>
            </a:r>
            <a:r>
              <a:rPr lang="en-IN" dirty="0"/>
              <a:t> G]</a:t>
            </a:r>
            <a:r>
              <a:rPr lang="en-IN" dirty="0" err="1"/>
              <a:t>dLôn</a:t>
            </a:r>
            <a:r>
              <a:rPr lang="en-IN" dirty="0"/>
              <a:t> </a:t>
            </a:r>
            <a:r>
              <a:rPr lang="en-IN" dirty="0" err="1"/>
              <a:t>ÑUkRYúW</a:t>
            </a:r>
            <a:r>
              <a:rPr lang="en-IN" dirty="0"/>
              <a:t> </a:t>
            </a:r>
            <a:r>
              <a:rPr lang="en-IN" dirty="0" err="1"/>
              <a:t>EUdúL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 err="1"/>
              <a:t>TôÓLs</a:t>
            </a:r>
            <a:r>
              <a:rPr lang="en-IN" dirty="0"/>
              <a:t> G]</a:t>
            </a:r>
            <a:r>
              <a:rPr lang="en-IN" dirty="0" err="1"/>
              <a:t>dLôn</a:t>
            </a:r>
            <a:r>
              <a:rPr lang="en-IN" dirty="0"/>
              <a:t> </a:t>
            </a:r>
            <a:r>
              <a:rPr lang="en-IN" dirty="0" err="1"/>
              <a:t>N¡jRYúW</a:t>
            </a:r>
            <a:r>
              <a:rPr lang="en-IN" dirty="0"/>
              <a:t> </a:t>
            </a:r>
            <a:r>
              <a:rPr lang="en-IN" dirty="0" err="1"/>
              <a:t>EUdúL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2C3010-2291-41ED-995D-0A266094C40E}"/>
              </a:ext>
            </a:extLst>
          </p:cNvPr>
          <p:cNvSpPr txBox="1"/>
          <p:nvPr/>
        </p:nvSpPr>
        <p:spPr>
          <a:xfrm>
            <a:off x="0" y="537675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dirty="0"/>
              <a:t>B®«u YWeLû[j RkRYúW</a:t>
            </a:r>
            <a:r>
              <a:rPr lang="en-US" dirty="0"/>
              <a:t> </a:t>
            </a:r>
            <a:r>
              <a:rPr lang="en-IN" dirty="0" err="1"/>
              <a:t>EUdúL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 err="1"/>
              <a:t>A©ú`Lm</a:t>
            </a:r>
            <a:r>
              <a:rPr lang="en-IN" dirty="0"/>
              <a:t> G]</a:t>
            </a:r>
            <a:r>
              <a:rPr lang="en-IN" dirty="0" err="1"/>
              <a:t>dLôn</a:t>
            </a:r>
            <a:r>
              <a:rPr lang="en-IN" dirty="0"/>
              <a:t> </a:t>
            </a:r>
            <a:r>
              <a:rPr lang="en-IN" dirty="0" err="1"/>
              <a:t>RkRYúW</a:t>
            </a:r>
            <a:r>
              <a:rPr lang="en-IN" dirty="0"/>
              <a:t> </a:t>
            </a:r>
            <a:r>
              <a:rPr lang="en-IN" dirty="0" err="1"/>
              <a:t>EUdúL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1E3DFB-6F51-4072-AC6A-5876BD939EB5}"/>
              </a:ext>
            </a:extLst>
          </p:cNvPr>
          <p:cNvSpPr txBox="1"/>
          <p:nvPr/>
        </p:nvSpPr>
        <p:spPr>
          <a:xfrm>
            <a:off x="0" y="5435478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200" dirty="0" err="1"/>
              <a:t>UWQjûR</a:t>
            </a:r>
            <a:r>
              <a:rPr lang="en-IN" sz="4200" dirty="0"/>
              <a:t> G]</a:t>
            </a:r>
            <a:r>
              <a:rPr lang="en-IN" sz="4200" dirty="0" err="1"/>
              <a:t>dLôn</a:t>
            </a:r>
            <a:r>
              <a:rPr lang="en-IN" sz="4200" dirty="0"/>
              <a:t> ù_«</a:t>
            </a:r>
            <a:r>
              <a:rPr lang="en-IN" sz="4200" dirty="0" err="1"/>
              <a:t>jRYúW</a:t>
            </a:r>
            <a:r>
              <a:rPr lang="en-IN" sz="4200" dirty="0"/>
              <a:t> </a:t>
            </a:r>
            <a:r>
              <a:rPr lang="en-IN" sz="4200" dirty="0" err="1"/>
              <a:t>EUdúL</a:t>
            </a:r>
            <a:r>
              <a:rPr lang="en-IN" sz="4200" dirty="0"/>
              <a:t> </a:t>
            </a:r>
            <a:r>
              <a:rPr lang="en-IN" sz="4200" dirty="0" err="1"/>
              <a:t>BWôRû</a:t>
            </a:r>
            <a:r>
              <a:rPr lang="en-IN" sz="4200" dirty="0"/>
              <a:t>]</a:t>
            </a:r>
          </a:p>
          <a:p>
            <a:r>
              <a:rPr lang="en-IN" sz="4200" dirty="0" err="1"/>
              <a:t>TôRô</a:t>
            </a:r>
            <a:r>
              <a:rPr lang="en-IN" sz="4200" dirty="0"/>
              <a:t>[ </a:t>
            </a:r>
            <a:r>
              <a:rPr lang="en-IN" sz="4200" dirty="0" err="1"/>
              <a:t>YpXûU</a:t>
            </a:r>
            <a:r>
              <a:rPr lang="en-IN" sz="4200" dirty="0"/>
              <a:t> RLoj¾úW </a:t>
            </a:r>
            <a:r>
              <a:rPr lang="en-IN" sz="4200" dirty="0" err="1"/>
              <a:t>EUdúL</a:t>
            </a:r>
            <a:r>
              <a:rPr lang="en-IN" sz="4200" dirty="0"/>
              <a:t> </a:t>
            </a:r>
            <a:r>
              <a:rPr lang="en-IN" sz="4200" dirty="0" err="1"/>
              <a:t>BWôRû</a:t>
            </a:r>
            <a:r>
              <a:rPr lang="en-IN" sz="4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91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2021-02-07T00:23:22Z</dcterms:modified>
</cp:coreProperties>
</file>