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8AD91-8E37-4885-80FB-089EC3936FB6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AuúT</a:t>
            </a:r>
            <a:r>
              <a:rPr lang="en-IN" dirty="0"/>
              <a:t> ©</a:t>
            </a:r>
            <a:r>
              <a:rPr lang="en-IN" dirty="0" err="1"/>
              <a:t>WRô</a:t>
            </a:r>
            <a:r>
              <a:rPr lang="en-IN" dirty="0"/>
              <a:t>]m </a:t>
            </a:r>
            <a:r>
              <a:rPr lang="en-IN" dirty="0" err="1"/>
              <a:t>NúLôRW</a:t>
            </a:r>
            <a:endParaRPr lang="en-IN" dirty="0"/>
          </a:p>
          <a:p>
            <a:r>
              <a:rPr lang="en-IN" dirty="0" err="1"/>
              <a:t>AuúT</a:t>
            </a:r>
            <a:r>
              <a:rPr lang="en-IN" dirty="0"/>
              <a:t> ©</a:t>
            </a:r>
            <a:r>
              <a:rPr lang="en-IN" dirty="0" err="1"/>
              <a:t>WRô</a:t>
            </a:r>
            <a:r>
              <a:rPr lang="en-IN" dirty="0"/>
              <a:t>]m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3EDEC-06E0-4332-89EB-2676CACFF613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Ti×ß</a:t>
            </a:r>
            <a:r>
              <a:rPr lang="en-IN" dirty="0"/>
              <a:t> </a:t>
            </a:r>
            <a:r>
              <a:rPr lang="en-IN" dirty="0" err="1"/>
              <a:t>Oô</a:t>
            </a:r>
            <a:r>
              <a:rPr lang="en-IN" dirty="0"/>
              <a:t>]m - TWU </a:t>
            </a:r>
            <a:r>
              <a:rPr lang="en-IN" dirty="0" err="1"/>
              <a:t>Sm©dûL</a:t>
            </a:r>
            <a:endParaRPr lang="en-IN" dirty="0"/>
          </a:p>
          <a:p>
            <a:r>
              <a:rPr lang="en-IN" dirty="0" err="1"/>
              <a:t>CuT</a:t>
            </a:r>
            <a:r>
              <a:rPr lang="en-IN" dirty="0"/>
              <a:t> ®</a:t>
            </a:r>
            <a:r>
              <a:rPr lang="en-IN" dirty="0" err="1"/>
              <a:t>vYôNm</a:t>
            </a:r>
            <a:r>
              <a:rPr lang="en-IN" dirty="0"/>
              <a:t> </a:t>
            </a:r>
            <a:r>
              <a:rPr lang="en-IN" dirty="0" err="1"/>
              <a:t>CûYL°ùXpXôm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5814DC-ABC5-483B-A026-1E7F9F136E5A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TX </a:t>
            </a:r>
            <a:r>
              <a:rPr lang="en-IN" dirty="0" err="1"/>
              <a:t>TX</a:t>
            </a:r>
            <a:r>
              <a:rPr lang="en-IN" dirty="0"/>
              <a:t> </a:t>
            </a:r>
            <a:r>
              <a:rPr lang="en-IN" dirty="0" err="1"/>
              <a:t>Tôû</a:t>
            </a:r>
            <a:r>
              <a:rPr lang="en-IN" dirty="0"/>
              <a:t>` </a:t>
            </a:r>
            <a:r>
              <a:rPr lang="en-IN" dirty="0" err="1"/>
              <a:t>T¥jR±kRôÛm</a:t>
            </a:r>
            <a:endParaRPr lang="en-IN" dirty="0"/>
          </a:p>
          <a:p>
            <a:r>
              <a:rPr lang="en-IN" dirty="0"/>
              <a:t>LXLX </a:t>
            </a:r>
            <a:r>
              <a:rPr lang="en-IN" dirty="0" err="1"/>
              <a:t>ùYuàm</a:t>
            </a:r>
            <a:r>
              <a:rPr lang="en-IN" dirty="0"/>
              <a:t> </a:t>
            </a:r>
            <a:r>
              <a:rPr lang="en-IN" dirty="0" err="1"/>
              <a:t>ûLmU¦VôúU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AFD6D-60E0-4CCA-A235-2BC3A075C1A4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ùTôÚs</a:t>
            </a:r>
            <a:r>
              <a:rPr lang="en-IN" dirty="0"/>
              <a:t> </a:t>
            </a:r>
            <a:r>
              <a:rPr lang="en-IN" dirty="0" err="1"/>
              <a:t>VôÜm</a:t>
            </a:r>
            <a:r>
              <a:rPr lang="en-IN" dirty="0"/>
              <a:t> </a:t>
            </a:r>
            <a:r>
              <a:rPr lang="en-IN" dirty="0" err="1"/>
              <a:t>DkR°jRôÛm</a:t>
            </a:r>
            <a:endParaRPr lang="en-IN" dirty="0"/>
          </a:p>
          <a:p>
            <a:r>
              <a:rPr lang="fr-FR" dirty="0" err="1"/>
              <a:t>Au©pûXVô</a:t>
            </a:r>
            <a:r>
              <a:rPr lang="fr-FR" dirty="0"/>
              <a:t>]</a:t>
            </a:r>
            <a:r>
              <a:rPr lang="fr-FR" dirty="0" err="1"/>
              <a:t>ôp</a:t>
            </a:r>
            <a:r>
              <a:rPr lang="fr-FR" dirty="0"/>
              <a:t> </a:t>
            </a:r>
            <a:r>
              <a:rPr lang="fr-FR" dirty="0" err="1"/>
              <a:t>A§t</a:t>
            </a:r>
            <a:r>
              <a:rPr lang="fr-FR" dirty="0"/>
              <a:t> TV²pûX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6B202-6CD2-4A47-9E1F-ECE6138F7612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Õ¦ÜPàPûX</a:t>
            </a:r>
            <a:r>
              <a:rPr lang="en-IN" dirty="0"/>
              <a:t> </a:t>
            </a:r>
            <a:r>
              <a:rPr lang="en-IN" dirty="0" err="1"/>
              <a:t>ÑPdùLôÓjRôÛm</a:t>
            </a:r>
            <a:endParaRPr lang="en-IN" dirty="0"/>
          </a:p>
          <a:p>
            <a:r>
              <a:rPr lang="de-DE" dirty="0"/>
              <a:t>T¦VYu©Xôt TV]§pûX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EEAD2-05A8-4D58-8F54-8560B8C26A9D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NôkRØm</a:t>
            </a:r>
            <a:r>
              <a:rPr lang="en-IN" dirty="0"/>
              <a:t> </a:t>
            </a:r>
            <a:r>
              <a:rPr lang="en-IN" dirty="0" err="1"/>
              <a:t>RVÜm</a:t>
            </a:r>
            <a:r>
              <a:rPr lang="en-IN" dirty="0"/>
              <a:t> NLX </a:t>
            </a:r>
            <a:r>
              <a:rPr lang="en-IN" dirty="0" err="1"/>
              <a:t>StÏQØm</a:t>
            </a:r>
            <a:endParaRPr lang="en-IN" dirty="0"/>
          </a:p>
          <a:p>
            <a:r>
              <a:rPr lang="en-IN" dirty="0" err="1"/>
              <a:t>úTôu</a:t>
            </a:r>
            <a:r>
              <a:rPr lang="en-IN" dirty="0"/>
              <a:t>\ </a:t>
            </a:r>
            <a:r>
              <a:rPr lang="en-IN" dirty="0" err="1"/>
              <a:t>Nj§VØm</a:t>
            </a:r>
            <a:r>
              <a:rPr lang="en-IN" dirty="0"/>
              <a:t> </a:t>
            </a:r>
            <a:r>
              <a:rPr lang="en-IN" dirty="0" err="1"/>
              <a:t>ùTôßûUÙØs</a:t>
            </a:r>
            <a:r>
              <a:rPr lang="en-IN" dirty="0"/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DD8E8-4318-489C-B858-7248523E8686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×</a:t>
            </a:r>
            <a:r>
              <a:rPr lang="en-IN" dirty="0" err="1"/>
              <a:t>L¯ßUôl</a:t>
            </a:r>
            <a:r>
              <a:rPr lang="en-IN" dirty="0"/>
              <a:t>× </a:t>
            </a:r>
            <a:r>
              <a:rPr lang="en-IN" dirty="0" err="1"/>
              <a:t>ùTô¯Ü</a:t>
            </a:r>
            <a:r>
              <a:rPr lang="en-IN" dirty="0"/>
              <a:t> </a:t>
            </a:r>
            <a:r>
              <a:rPr lang="en-IN" dirty="0" err="1"/>
              <a:t>ùTô</a:t>
            </a:r>
            <a:r>
              <a:rPr lang="en-IN" dirty="0"/>
              <a:t>\</a:t>
            </a:r>
            <a:r>
              <a:rPr lang="en-IN" dirty="0" err="1"/>
              <a:t>ôûU</a:t>
            </a:r>
            <a:endParaRPr lang="en-IN" dirty="0"/>
          </a:p>
          <a:p>
            <a:r>
              <a:rPr lang="en-IN" dirty="0" err="1"/>
              <a:t>TûL</a:t>
            </a:r>
            <a:r>
              <a:rPr lang="en-IN" dirty="0"/>
              <a:t> </a:t>
            </a:r>
            <a:r>
              <a:rPr lang="en-IN" dirty="0" err="1"/>
              <a:t>A¨VôVm</a:t>
            </a:r>
            <a:r>
              <a:rPr lang="en-IN" dirty="0"/>
              <a:t> </a:t>
            </a:r>
            <a:r>
              <a:rPr lang="en-IN" dirty="0" err="1"/>
              <a:t>TôYØgùNnVô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010156-F33A-44F7-8054-B8AB502BA3E5}"/>
              </a:ext>
            </a:extLst>
          </p:cNvPr>
          <p:cNvSpPr txBox="1"/>
          <p:nvPr/>
        </p:nvSpPr>
        <p:spPr>
          <a:xfrm>
            <a:off x="0" y="53918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£]</a:t>
            </a:r>
            <a:r>
              <a:rPr lang="en-IN" dirty="0" err="1"/>
              <a:t>UûPVôÕ</a:t>
            </a:r>
            <a:r>
              <a:rPr lang="en-IN" dirty="0"/>
              <a:t> ¾eÏ </a:t>
            </a:r>
            <a:r>
              <a:rPr lang="en-IN" dirty="0" err="1"/>
              <a:t>Øu</a:t>
            </a:r>
            <a:r>
              <a:rPr lang="en-IN" dirty="0"/>
              <a:t>]</a:t>
            </a:r>
            <a:r>
              <a:rPr lang="en-IN" dirty="0" err="1"/>
              <a:t>ôÕ</a:t>
            </a:r>
            <a:endParaRPr lang="en-IN" dirty="0"/>
          </a:p>
          <a:p>
            <a:r>
              <a:rPr lang="en-IN" dirty="0"/>
              <a:t>§]</a:t>
            </a:r>
            <a:r>
              <a:rPr lang="en-IN" dirty="0" err="1"/>
              <a:t>U¯VôÕ</a:t>
            </a:r>
            <a:r>
              <a:rPr lang="en-IN" dirty="0"/>
              <a:t> ¾ûU </a:t>
            </a:r>
            <a:r>
              <a:rPr lang="en-IN" dirty="0" err="1"/>
              <a:t>RWôÕ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9D567-D782-4236-B9CC-A87C01F3DD85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NLXØk</a:t>
            </a:r>
            <a:r>
              <a:rPr lang="en-IN" dirty="0"/>
              <a:t> </a:t>
            </a:r>
            <a:r>
              <a:rPr lang="en-IN" dirty="0" err="1"/>
              <a:t>RôeÏm</a:t>
            </a:r>
            <a:r>
              <a:rPr lang="en-IN" dirty="0"/>
              <a:t> - </a:t>
            </a:r>
            <a:r>
              <a:rPr lang="en-IN" dirty="0" err="1"/>
              <a:t>NLXØm</a:t>
            </a:r>
            <a:r>
              <a:rPr lang="en-IN" dirty="0"/>
              <a:t> </a:t>
            </a:r>
            <a:r>
              <a:rPr lang="en-IN" dirty="0" err="1"/>
              <a:t>Sm×m</a:t>
            </a:r>
            <a:endParaRPr lang="en-IN" dirty="0"/>
          </a:p>
          <a:p>
            <a:r>
              <a:rPr lang="en-IN" dirty="0"/>
              <a:t>ª</a:t>
            </a:r>
            <a:r>
              <a:rPr lang="en-IN" dirty="0" err="1"/>
              <a:t>ûLTP</a:t>
            </a:r>
            <a:r>
              <a:rPr lang="en-IN" dirty="0"/>
              <a:t> </a:t>
            </a:r>
            <a:r>
              <a:rPr lang="en-IN" dirty="0" err="1"/>
              <a:t>ùYußm</a:t>
            </a:r>
            <a:r>
              <a:rPr lang="en-IN" dirty="0"/>
              <a:t> </a:t>
            </a:r>
            <a:r>
              <a:rPr lang="en-IN" dirty="0" err="1"/>
              <a:t>úUuûU</a:t>
            </a:r>
            <a:r>
              <a:rPr lang="en-IN" dirty="0"/>
              <a:t> </a:t>
            </a:r>
            <a:r>
              <a:rPr lang="en-IN" dirty="0" err="1"/>
              <a:t>ùTtú</a:t>
            </a:r>
            <a:r>
              <a:rPr lang="en-IN" dirty="0"/>
              <a:t>\</a:t>
            </a:r>
            <a:r>
              <a:rPr lang="en-IN" dirty="0" err="1"/>
              <a:t>ôeÏm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123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2021-01-07T08:09:32Z</dcterms:modified>
</cp:coreProperties>
</file>