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18090-232A-4ACB-86D7-1A88DF57176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ÚûTL</a:t>
            </a:r>
            <a:r>
              <a:rPr lang="en-IN" dirty="0"/>
              <a:t>[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LôjÕd</a:t>
            </a:r>
            <a:r>
              <a:rPr lang="en-IN" dirty="0"/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50183-230D-4B69-AFCD-758E9043D0E2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AûQjÕd</a:t>
            </a:r>
            <a:r>
              <a:rPr lang="en-IN" dirty="0"/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899C2-9757-4EA5-81A6-13CD28EABADC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SPjÕm</a:t>
            </a:r>
            <a:r>
              <a:rPr lang="en-IN" dirty="0"/>
              <a:t> ¡</a:t>
            </a:r>
            <a:r>
              <a:rPr lang="en-IN" dirty="0" err="1"/>
              <a:t>ÚûT«Õ</a:t>
            </a:r>
            <a:endParaRPr lang="en-IN" dirty="0"/>
          </a:p>
          <a:p>
            <a:r>
              <a:rPr lang="en-IN" dirty="0" err="1"/>
              <a:t>Rôr®p</a:t>
            </a:r>
            <a:r>
              <a:rPr lang="en-IN" dirty="0"/>
              <a:t> ¨û]</a:t>
            </a:r>
            <a:r>
              <a:rPr lang="en-IN" dirty="0" err="1"/>
              <a:t>jR</a:t>
            </a:r>
            <a:r>
              <a:rPr lang="en-IN" dirty="0"/>
              <a:t> ¡</a:t>
            </a:r>
            <a:r>
              <a:rPr lang="en-IN" dirty="0" err="1"/>
              <a:t>ÚûT«Õ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53D5D-C82F-4E50-90F4-F96AD93E89C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RkûRÙm</a:t>
            </a:r>
            <a:r>
              <a:rPr lang="en-IN" dirty="0"/>
              <a:t>. </a:t>
            </a:r>
            <a:r>
              <a:rPr lang="en-IN" dirty="0" err="1"/>
              <a:t>RôÙm</a:t>
            </a:r>
            <a:r>
              <a:rPr lang="en-IN" dirty="0"/>
              <a:t> </a:t>
            </a:r>
            <a:r>
              <a:rPr lang="en-IN" dirty="0" err="1"/>
              <a:t>ûL®hPôÛm</a:t>
            </a:r>
            <a:endParaRPr lang="en-IN" dirty="0"/>
          </a:p>
          <a:p>
            <a:r>
              <a:rPr lang="en-IN" dirty="0" err="1"/>
              <a:t>RVYôn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8D2D5-9183-44E2-8B32-ABEB47EE75B1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§«u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ùLôÓjR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75CD7-92FB-439C-B87C-DBB16C7CEECA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ãr¨ûXLs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ôUp</a:t>
            </a:r>
            <a:r>
              <a:rPr lang="en-IN" dirty="0"/>
              <a:t> </a:t>
            </a:r>
            <a:r>
              <a:rPr lang="en-IN" dirty="0" err="1"/>
              <a:t>Rôe¡hP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A837B-FA50-4E33-990D-1A84828ADAE8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LxPj§u</a:t>
            </a:r>
            <a:r>
              <a:rPr lang="en-IN" dirty="0"/>
              <a:t>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/>
              <a:t>Li½ûW </a:t>
            </a:r>
            <a:r>
              <a:rPr lang="en-IN" dirty="0" err="1"/>
              <a:t>Uôt</a:t>
            </a:r>
            <a:r>
              <a:rPr lang="en-IN" dirty="0"/>
              <a:t>±]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02473-45A6-47E7-9492-EB9F6F27ABB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RûPLs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EûPjÕ</a:t>
            </a:r>
            <a:r>
              <a:rPr lang="en-IN" dirty="0"/>
              <a:t> </a:t>
            </a:r>
            <a:r>
              <a:rPr lang="en-IN" dirty="0" err="1"/>
              <a:t>G±kÕ</a:t>
            </a:r>
            <a:endParaRPr lang="en-IN" dirty="0"/>
          </a:p>
          <a:p>
            <a:r>
              <a:rPr lang="en-IN" dirty="0" err="1"/>
              <a:t>ùYt±ûVj</a:t>
            </a:r>
            <a:r>
              <a:rPr lang="en-IN" dirty="0"/>
              <a:t> </a:t>
            </a:r>
            <a:r>
              <a:rPr lang="en-IN" dirty="0" err="1"/>
              <a:t>Rk§hP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116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2021-02-07T00:24:55Z</dcterms:modified>
</cp:coreProperties>
</file>