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8E1DF-322F-4C95-A7D6-11B9BF004BE7}"/>
              </a:ext>
            </a:extLst>
          </p:cNvPr>
          <p:cNvSpPr txBox="1"/>
          <p:nvPr/>
        </p:nvSpPr>
        <p:spPr>
          <a:xfrm>
            <a:off x="0" y="5435474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ã¬Vàm</a:t>
            </a:r>
            <a:r>
              <a:rPr lang="en-IN" sz="4200" dirty="0"/>
              <a:t> </a:t>
            </a:r>
            <a:r>
              <a:rPr lang="en-IN" sz="4200" dirty="0" err="1"/>
              <a:t>Nk§Wàm</a:t>
            </a:r>
            <a:r>
              <a:rPr lang="en-IN" sz="4200" dirty="0"/>
              <a:t> </a:t>
            </a:r>
            <a:r>
              <a:rPr lang="en-IN" sz="4200" dirty="0" err="1"/>
              <a:t>úRYû</a:t>
            </a:r>
            <a:r>
              <a:rPr lang="en-IN" sz="4200" dirty="0"/>
              <a:t>] </a:t>
            </a:r>
            <a:r>
              <a:rPr lang="en-IN" sz="4200" dirty="0" err="1"/>
              <a:t>úRÓm</a:t>
            </a:r>
            <a:r>
              <a:rPr lang="en-IN" sz="4200" dirty="0"/>
              <a:t> </a:t>
            </a:r>
            <a:r>
              <a:rPr lang="en-IN" sz="4200" dirty="0" err="1"/>
              <a:t>úSWU§p</a:t>
            </a:r>
            <a:endParaRPr lang="en-IN" sz="4200" dirty="0"/>
          </a:p>
          <a:p>
            <a:r>
              <a:rPr lang="en-IN" sz="4200" dirty="0"/>
              <a:t>¿</a:t>
            </a:r>
            <a:r>
              <a:rPr lang="en-IN" sz="4200" dirty="0" err="1"/>
              <a:t>Ùm</a:t>
            </a:r>
            <a:r>
              <a:rPr lang="en-IN" sz="4200" dirty="0"/>
              <a:t> </a:t>
            </a:r>
            <a:r>
              <a:rPr lang="en-IN" sz="4200" dirty="0" err="1"/>
              <a:t>úRP</a:t>
            </a:r>
            <a:r>
              <a:rPr lang="en-IN" sz="4200" dirty="0"/>
              <a:t> </a:t>
            </a:r>
            <a:r>
              <a:rPr lang="en-IN" sz="4200" dirty="0" err="1"/>
              <a:t>YÚYôVô</a:t>
            </a:r>
            <a:r>
              <a:rPr lang="en-IN" sz="4200" dirty="0"/>
              <a:t> Eu </a:t>
            </a:r>
            <a:r>
              <a:rPr lang="en-IN" sz="4200" dirty="0" err="1"/>
              <a:t>BjÕU</a:t>
            </a:r>
            <a:r>
              <a:rPr lang="en-IN" sz="4200" dirty="0"/>
              <a:t> </a:t>
            </a:r>
            <a:r>
              <a:rPr lang="en-IN" sz="4200" dirty="0" err="1"/>
              <a:t>úSNûW</a:t>
            </a:r>
            <a:r>
              <a:rPr lang="en-IN" sz="4200" dirty="0"/>
              <a:t> </a:t>
            </a:r>
            <a:r>
              <a:rPr lang="en-IN" sz="4200" dirty="0" err="1"/>
              <a:t>ùRôÝYôVô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17A81-DE26-437C-98B7-068181CA010C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LôûX«p</a:t>
            </a:r>
            <a:r>
              <a:rPr lang="en-IN" dirty="0"/>
              <a:t> </a:t>
            </a:r>
            <a:r>
              <a:rPr lang="en-IN" dirty="0" err="1"/>
              <a:t>L§WYu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§]m</a:t>
            </a:r>
          </a:p>
          <a:p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úR¥P</a:t>
            </a:r>
            <a:r>
              <a:rPr lang="en-IN" dirty="0"/>
              <a:t> </a:t>
            </a:r>
            <a:r>
              <a:rPr lang="en-IN" dirty="0" err="1"/>
              <a:t>GÝm©ÓúYôm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FF07E-7E1C-4EC4-AB0B-8362523246A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×Õ ×Õ ¡</a:t>
            </a:r>
            <a:r>
              <a:rPr lang="en-IN" dirty="0" err="1"/>
              <a:t>ÚûTLs</a:t>
            </a:r>
            <a:r>
              <a:rPr lang="en-IN" dirty="0"/>
              <a:t> </a:t>
            </a:r>
            <a:r>
              <a:rPr lang="en-IN" dirty="0" err="1"/>
              <a:t>ùTt±ÓúYôm</a:t>
            </a:r>
            <a:endParaRPr lang="en-IN" dirty="0"/>
          </a:p>
          <a:p>
            <a:r>
              <a:rPr lang="en-IN" dirty="0"/>
              <a:t>Tô¬²p </a:t>
            </a:r>
            <a:r>
              <a:rPr lang="en-IN" dirty="0" err="1"/>
              <a:t>YôrúYôm</a:t>
            </a:r>
            <a:r>
              <a:rPr lang="en-IN" dirty="0"/>
              <a:t> B]</a:t>
            </a:r>
            <a:r>
              <a:rPr lang="en-IN" dirty="0" err="1"/>
              <a:t>kRUôn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04D2D-99BB-4410-A477-2111D8074D90}"/>
              </a:ext>
            </a:extLst>
          </p:cNvPr>
          <p:cNvSpPr txBox="1"/>
          <p:nvPr/>
        </p:nvSpPr>
        <p:spPr>
          <a:xfrm>
            <a:off x="0" y="540192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Nk§Wu</a:t>
            </a:r>
            <a:r>
              <a:rPr lang="en-IN" dirty="0"/>
              <a:t> </a:t>
            </a:r>
            <a:r>
              <a:rPr lang="en-IN" dirty="0" err="1"/>
              <a:t>CW®p</a:t>
            </a:r>
            <a:r>
              <a:rPr lang="en-IN" dirty="0"/>
              <a:t> </a:t>
            </a:r>
            <a:r>
              <a:rPr lang="en-IN" dirty="0" err="1"/>
              <a:t>J°Vô</a:t>
            </a:r>
            <a:r>
              <a:rPr lang="en-IN" dirty="0"/>
              <a:t>¡</a:t>
            </a:r>
          </a:p>
          <a:p>
            <a:r>
              <a:rPr lang="en-IN" dirty="0" err="1"/>
              <a:t>CÚû</a:t>
            </a:r>
            <a:r>
              <a:rPr lang="en-IN" dirty="0"/>
              <a:t>[ </a:t>
            </a:r>
            <a:r>
              <a:rPr lang="en-IN" dirty="0" err="1"/>
              <a:t>úTôd¡Óm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</a:t>
            </a:r>
            <a:r>
              <a:rPr lang="en-IN" dirty="0" err="1"/>
              <a:t>úX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8B28B-BFA0-4827-90F3-4F820E893ED7}"/>
              </a:ext>
            </a:extLst>
          </p:cNvPr>
          <p:cNvSpPr txBox="1"/>
          <p:nvPr/>
        </p:nvSpPr>
        <p:spPr>
          <a:xfrm>
            <a:off x="-1" y="540246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SuûUdLôn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ùNôpúYôm</a:t>
            </a:r>
            <a:endParaRPr lang="en-IN" dirty="0"/>
          </a:p>
          <a:p>
            <a:r>
              <a:rPr lang="en-IN" dirty="0" err="1"/>
              <a:t>J°RÚm</a:t>
            </a:r>
            <a:r>
              <a:rPr lang="en-IN" dirty="0"/>
              <a:t> ¾TUôn </a:t>
            </a:r>
            <a:r>
              <a:rPr lang="en-IN" dirty="0" err="1"/>
              <a:t>Yôrk§ÓúYôm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FC744-3A30-45AC-8573-0CBE4832FD0B}"/>
              </a:ext>
            </a:extLst>
          </p:cNvPr>
          <p:cNvSpPr txBox="1"/>
          <p:nvPr/>
        </p:nvSpPr>
        <p:spPr>
          <a:xfrm>
            <a:off x="-1" y="540164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Õ§L°u</a:t>
            </a:r>
            <a:r>
              <a:rPr lang="en-IN" dirty="0"/>
              <a:t> </a:t>
            </a:r>
            <a:r>
              <a:rPr lang="en-IN" dirty="0" err="1"/>
              <a:t>Uj</a:t>
            </a:r>
            <a:r>
              <a:rPr lang="en-IN" dirty="0"/>
              <a:t>§«p </a:t>
            </a:r>
            <a:r>
              <a:rPr lang="en-IN" dirty="0" err="1"/>
              <a:t>YôNm</a:t>
            </a:r>
            <a:r>
              <a:rPr lang="en-IN" dirty="0"/>
              <a:t> </a:t>
            </a:r>
            <a:r>
              <a:rPr lang="en-IN" dirty="0" err="1"/>
              <a:t>ùNnÙm</a:t>
            </a:r>
            <a:endParaRPr lang="en-IN" dirty="0"/>
          </a:p>
          <a:p>
            <a:r>
              <a:rPr lang="en-IN" dirty="0" err="1"/>
              <a:t>çVYo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D85DD-1CF7-4BB9-B8D5-EC95BFD49348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vúRôj§W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Lû</a:t>
            </a:r>
            <a:r>
              <a:rPr lang="en-IN" dirty="0"/>
              <a:t>[ </a:t>
            </a:r>
            <a:r>
              <a:rPr lang="en-IN" dirty="0" err="1"/>
              <a:t>ùNÛj§ÓúYôm</a:t>
            </a:r>
            <a:endParaRPr lang="en-IN" dirty="0"/>
          </a:p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ùRôÝ§ÓúYôm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118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2021-02-07T00:26:08Z</dcterms:modified>
</cp:coreProperties>
</file>