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F5C3-7EA5-4916-9964-8B7706801B30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U²Rû]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Rôú</a:t>
            </a:r>
            <a:r>
              <a:rPr lang="en-IN" dirty="0"/>
              <a:t>] Rm©</a:t>
            </a:r>
          </a:p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Yk§Ó</a:t>
            </a:r>
            <a:r>
              <a:rPr lang="en-IN" dirty="0"/>
              <a:t> Rm© Rm©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A95A-82D6-4BB8-842D-15FF4FAF580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Li½¬p </a:t>
            </a:r>
            <a:r>
              <a:rPr lang="en-IN" dirty="0" err="1"/>
              <a:t>êrûL«úX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 err="1"/>
              <a:t>ÕdLeLs</a:t>
            </a:r>
            <a:r>
              <a:rPr lang="en-IN" dirty="0"/>
              <a:t> </a:t>
            </a:r>
            <a:r>
              <a:rPr lang="en-IN" dirty="0" err="1"/>
              <a:t>ãrûL«úX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2C460-2556-41B9-8E5D-89E7375793B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§«p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- 2</a:t>
            </a:r>
          </a:p>
          <a:p>
            <a:r>
              <a:rPr lang="en-IN" dirty="0"/>
              <a:t>Li½ûW </a:t>
            </a:r>
            <a:r>
              <a:rPr lang="en-IN" dirty="0" err="1"/>
              <a:t>ÕûPj§ÓYôo</a:t>
            </a:r>
            <a:r>
              <a:rPr lang="en-IN" dirty="0"/>
              <a:t> </a:t>
            </a:r>
            <a:r>
              <a:rPr lang="en-IN" dirty="0" err="1"/>
              <a:t>LYûXLs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62B84-9482-4670-8009-D1AD3CE3E854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úRôp®Ls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 err="1"/>
              <a:t>ùRôpûXLs</a:t>
            </a:r>
            <a:r>
              <a:rPr lang="en-IN" dirty="0"/>
              <a:t> </a:t>
            </a:r>
            <a:r>
              <a:rPr lang="en-IN" dirty="0" err="1"/>
              <a:t>ãrkRôÛm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25C1-2560-49D3-95AE-90B544FF2A19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LxPeLs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</a:p>
          <a:p>
            <a:r>
              <a:rPr lang="en-IN" dirty="0" err="1"/>
              <a:t>úRôp®ûV</a:t>
            </a:r>
            <a:r>
              <a:rPr lang="en-IN" dirty="0"/>
              <a:t> ¿</a:t>
            </a:r>
            <a:r>
              <a:rPr lang="en-IN" dirty="0" err="1"/>
              <a:t>d¡ÓYôo</a:t>
            </a:r>
            <a:r>
              <a:rPr lang="en-IN" dirty="0"/>
              <a:t> </a:t>
            </a:r>
            <a:r>
              <a:rPr lang="en-IN" dirty="0" err="1"/>
              <a:t>ù_VjûR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95C63-2A08-4368-855E-ADBD7052C302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ôoLs</a:t>
            </a:r>
            <a:r>
              <a:rPr lang="en-IN" dirty="0"/>
              <a:t> U\</a:t>
            </a:r>
            <a:r>
              <a:rPr lang="en-IN" dirty="0" err="1"/>
              <a:t>kRôÛm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 err="1"/>
              <a:t>SiToLs</a:t>
            </a:r>
            <a:r>
              <a:rPr lang="en-IN" dirty="0"/>
              <a:t> ®X¡]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05901-9ADD-4890-BE0A-BC98A9126AE4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Ñt</a:t>
            </a:r>
            <a:r>
              <a:rPr lang="en-IN" dirty="0"/>
              <a:t>\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ùYßjRôÛm</a:t>
            </a:r>
            <a:r>
              <a:rPr lang="en-IN" dirty="0"/>
              <a:t> </a:t>
            </a:r>
            <a:r>
              <a:rPr lang="en-IN" dirty="0" err="1"/>
              <a:t>ûL®Pôo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</a:p>
          <a:p>
            <a:r>
              <a:rPr lang="en-IN" dirty="0" err="1"/>
              <a:t>Lôi¡u</a:t>
            </a:r>
            <a:r>
              <a:rPr lang="en-IN" dirty="0"/>
              <a:t>\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AuTôn</a:t>
            </a:r>
            <a:r>
              <a:rPr lang="en-IN" dirty="0"/>
              <a:t> </a:t>
            </a:r>
            <a:r>
              <a:rPr lang="en-IN" dirty="0" err="1"/>
              <a:t>AûQj§ÓYôo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2021-01-07T09:19:16Z</dcterms:modified>
</cp:coreProperties>
</file>