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B313D48-19F6-4C2C-A60A-8FC6E238F4FC}"/>
    <pc:docChg chg="modSld">
      <pc:chgData name="Samson Christopher" userId="6a13b5f1e64a53ae" providerId="LiveId" clId="{FB313D48-19F6-4C2C-A60A-8FC6E238F4FC}" dt="2021-02-07T00:27:02.365" v="11" actId="20577"/>
      <pc:docMkLst>
        <pc:docMk/>
      </pc:docMkLst>
      <pc:sldChg chg="modSp mod">
        <pc:chgData name="Samson Christopher" userId="6a13b5f1e64a53ae" providerId="LiveId" clId="{FB313D48-19F6-4C2C-A60A-8FC6E238F4FC}" dt="2021-02-07T00:26:48.555" v="3" actId="20577"/>
        <pc:sldMkLst>
          <pc:docMk/>
          <pc:sldMk cId="944968354" sldId="391"/>
        </pc:sldMkLst>
        <pc:spChg chg="mod">
          <ac:chgData name="Samson Christopher" userId="6a13b5f1e64a53ae" providerId="LiveId" clId="{FB313D48-19F6-4C2C-A60A-8FC6E238F4FC}" dt="2021-02-07T00:26:48.555" v="3" actId="20577"/>
          <ac:spMkLst>
            <pc:docMk/>
            <pc:sldMk cId="944968354" sldId="391"/>
            <ac:spMk id="4" creationId="{C00FBFE2-0324-4D01-89CF-3AE8F84BE97D}"/>
          </ac:spMkLst>
        </pc:spChg>
      </pc:sldChg>
      <pc:sldChg chg="modSp mod">
        <pc:chgData name="Samson Christopher" userId="6a13b5f1e64a53ae" providerId="LiveId" clId="{FB313D48-19F6-4C2C-A60A-8FC6E238F4FC}" dt="2021-02-07T00:26:56.526" v="7" actId="20577"/>
        <pc:sldMkLst>
          <pc:docMk/>
          <pc:sldMk cId="4103851070" sldId="393"/>
        </pc:sldMkLst>
        <pc:spChg chg="mod">
          <ac:chgData name="Samson Christopher" userId="6a13b5f1e64a53ae" providerId="LiveId" clId="{FB313D48-19F6-4C2C-A60A-8FC6E238F4FC}" dt="2021-02-07T00:26:56.526" v="7" actId="20577"/>
          <ac:spMkLst>
            <pc:docMk/>
            <pc:sldMk cId="4103851070" sldId="393"/>
            <ac:spMk id="4" creationId="{6958E5C1-69B5-4F7A-9BA2-9127F89BF293}"/>
          </ac:spMkLst>
        </pc:spChg>
      </pc:sldChg>
      <pc:sldChg chg="modSp mod">
        <pc:chgData name="Samson Christopher" userId="6a13b5f1e64a53ae" providerId="LiveId" clId="{FB313D48-19F6-4C2C-A60A-8FC6E238F4FC}" dt="2021-02-07T00:27:02.365" v="11" actId="20577"/>
        <pc:sldMkLst>
          <pc:docMk/>
          <pc:sldMk cId="859356432" sldId="395"/>
        </pc:sldMkLst>
        <pc:spChg chg="mod">
          <ac:chgData name="Samson Christopher" userId="6a13b5f1e64a53ae" providerId="LiveId" clId="{FB313D48-19F6-4C2C-A60A-8FC6E238F4FC}" dt="2021-02-07T00:27:02.365" v="11" actId="20577"/>
          <ac:spMkLst>
            <pc:docMk/>
            <pc:sldMk cId="859356432" sldId="395"/>
            <ac:spMk id="4" creationId="{52FC6C7C-FF72-4860-BDC3-77E874F4FDF7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7AA39-2600-4420-A9A1-4BFEB40AC70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TôXu</a:t>
            </a:r>
            <a:r>
              <a:rPr lang="en-IN" dirty="0"/>
              <a:t> ©\</a:t>
            </a:r>
            <a:r>
              <a:rPr lang="en-IN" dirty="0" err="1"/>
              <a:t>kR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YkRÕ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09D5D-7F66-4F88-80BC-0AF8B6A57FA3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>
                <a:latin typeface="Swis721 Hv BT" panose="020B0804020202020204" pitchFamily="34" charset="0"/>
              </a:rPr>
              <a:t>Happy </a:t>
            </a:r>
            <a:r>
              <a:rPr lang="en-IN" dirty="0" err="1">
                <a:latin typeface="Swis721 Hv BT" panose="020B0804020202020204" pitchFamily="34" charset="0"/>
              </a:rPr>
              <a:t>Happy</a:t>
            </a:r>
            <a:r>
              <a:rPr lang="en-IN" dirty="0">
                <a:latin typeface="Swis721 Hv BT" panose="020B0804020202020204" pitchFamily="34" charset="0"/>
              </a:rPr>
              <a:t> Christmas</a:t>
            </a:r>
          </a:p>
          <a:p>
            <a:r>
              <a:rPr lang="en-IN" dirty="0">
                <a:latin typeface="Swis721 Hv BT" panose="020B0804020202020204" pitchFamily="34" charset="0"/>
              </a:rPr>
              <a:t>Merry </a:t>
            </a:r>
            <a:r>
              <a:rPr lang="en-IN" dirty="0" err="1">
                <a:latin typeface="Swis721 Hv BT" panose="020B0804020202020204" pitchFamily="34" charset="0"/>
              </a:rPr>
              <a:t>Merry</a:t>
            </a:r>
            <a:r>
              <a:rPr lang="en-IN" dirty="0">
                <a:latin typeface="Swis721 Hv BT" panose="020B0804020202020204" pitchFamily="34" charset="0"/>
              </a:rPr>
              <a:t> Christmas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FBFE2-0324-4D01-89CF-3AE8F84BE97D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UkûR</a:t>
            </a:r>
            <a:r>
              <a:rPr lang="en-IN" dirty="0"/>
              <a:t> </a:t>
            </a:r>
            <a:r>
              <a:rPr lang="en-IN" dirty="0" err="1"/>
              <a:t>úUnlTo</a:t>
            </a:r>
            <a:r>
              <a:rPr lang="en-IN" dirty="0"/>
              <a:t> </a:t>
            </a:r>
            <a:r>
              <a:rPr lang="en-IN" dirty="0" err="1"/>
              <a:t>Yôrj§PúY</a:t>
            </a:r>
            <a:endParaRPr lang="en-IN" dirty="0"/>
          </a:p>
          <a:p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ûQ«p</a:t>
            </a:r>
            <a:r>
              <a:rPr lang="en-IN" dirty="0"/>
              <a:t> ©\</a:t>
            </a:r>
            <a:r>
              <a:rPr lang="en-IN" dirty="0" err="1"/>
              <a:t>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E4D4F-F0A0-4378-94F5-D0CF97FC6A66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úLôXm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TûPjR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8E5C1-69B5-4F7A-9BA2-9127F89BF29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®i¦u çRo Õ§ TôP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©\</a:t>
            </a:r>
            <a:r>
              <a:rPr lang="en-IN" dirty="0" err="1"/>
              <a:t>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38FF3-1544-4A4C-A43B-0AB4CF2703F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Lu²«u LÚ®p E§jRôo</a:t>
            </a:r>
          </a:p>
          <a:p>
            <a:r>
              <a:rPr lang="en-IN" dirty="0"/>
              <a:t>®</a:t>
            </a:r>
            <a:r>
              <a:rPr lang="en-IN" dirty="0" err="1"/>
              <a:t>iQL</a:t>
            </a:r>
            <a:r>
              <a:rPr lang="en-IN" dirty="0"/>
              <a:t> úRY²u </a:t>
            </a:r>
            <a:r>
              <a:rPr lang="en-IN" dirty="0" err="1"/>
              <a:t>ûUkRú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C6C7C-FF72-4860-BDC3-77E874F4FDF7}"/>
              </a:ext>
            </a:extLst>
          </p:cNvPr>
          <p:cNvSpPr txBox="1"/>
          <p:nvPr/>
        </p:nvSpPr>
        <p:spPr>
          <a:xfrm>
            <a:off x="-1" y="541255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GkRu</a:t>
            </a:r>
            <a:r>
              <a:rPr lang="es-ES" dirty="0"/>
              <a:t> Es[m </a:t>
            </a:r>
            <a:r>
              <a:rPr lang="es-ES" dirty="0" err="1"/>
              <a:t>Yôrj§ÓúR</a:t>
            </a:r>
            <a:endParaRPr lang="es-ES" dirty="0"/>
          </a:p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2345-E462-404E-B692-56F7C9FE25A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/>
              <a:t>® Gu Es[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YkRôúW</a:t>
            </a:r>
            <a:endParaRPr lang="en-IN" dirty="0"/>
          </a:p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Swis721 Hv BT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2021-02-07T00:27:11Z</dcterms:modified>
</cp:coreProperties>
</file>