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E9875502-08F2-4C7F-BE64-9077EED8324B}"/>
    <pc:docChg chg="modSld">
      <pc:chgData name="Samson Christopher" userId="6a13b5f1e64a53ae" providerId="LiveId" clId="{E9875502-08F2-4C7F-BE64-9077EED8324B}" dt="2021-02-07T00:27:26.847" v="3" actId="20577"/>
      <pc:docMkLst>
        <pc:docMk/>
      </pc:docMkLst>
      <pc:sldChg chg="modSp mod">
        <pc:chgData name="Samson Christopher" userId="6a13b5f1e64a53ae" providerId="LiveId" clId="{E9875502-08F2-4C7F-BE64-9077EED8324B}" dt="2021-02-07T00:27:26.847" v="3" actId="20577"/>
        <pc:sldMkLst>
          <pc:docMk/>
          <pc:sldMk cId="1777894342" sldId="389"/>
        </pc:sldMkLst>
        <pc:spChg chg="mod">
          <ac:chgData name="Samson Christopher" userId="6a13b5f1e64a53ae" providerId="LiveId" clId="{E9875502-08F2-4C7F-BE64-9077EED8324B}" dt="2021-02-07T00:27:26.847" v="3" actId="20577"/>
          <ac:spMkLst>
            <pc:docMk/>
            <pc:sldMk cId="1777894342" sldId="389"/>
            <ac:spMk id="4" creationId="{29D5A72B-93D4-4F91-B084-AC6D3C610803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5A72B-93D4-4F91-B084-AC6D3C610803}"/>
              </a:ext>
            </a:extLst>
          </p:cNvPr>
          <p:cNvSpPr txBox="1"/>
          <p:nvPr/>
        </p:nvSpPr>
        <p:spPr>
          <a:xfrm>
            <a:off x="0" y="54125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Yôrj§ÓúYôm</a:t>
            </a:r>
            <a:r>
              <a:rPr lang="en-IN" dirty="0"/>
              <a:t> </a:t>
            </a:r>
            <a:r>
              <a:rPr lang="en-IN" dirty="0" err="1"/>
              <a:t>Yôrj§ÓúYôm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Yôrj§ÓúYôm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61065-CB5F-48C7-961A-974FA0D97484}"/>
              </a:ext>
            </a:extLst>
          </p:cNvPr>
          <p:cNvSpPr txBox="1"/>
          <p:nvPr/>
        </p:nvSpPr>
        <p:spPr>
          <a:xfrm>
            <a:off x="-1" y="540247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úTôt±ÓúYôm</a:t>
            </a:r>
            <a:r>
              <a:rPr lang="en-IN" dirty="0"/>
              <a:t> ×</a:t>
            </a:r>
            <a:r>
              <a:rPr lang="en-IN" dirty="0" err="1"/>
              <a:t>Lrk§ÓúYôm</a:t>
            </a:r>
            <a:endParaRPr lang="en-IN" dirty="0"/>
          </a:p>
          <a:p>
            <a:r>
              <a:rPr lang="en-IN" dirty="0" err="1"/>
              <a:t>SpXYWôm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CúVÑûYúV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239B0-B843-4BD5-AC14-B1DFAB1F6CC4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BßRp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  <a:p>
            <a:r>
              <a:rPr lang="en-IN" dirty="0" err="1"/>
              <a:t>BjÕUôûY</a:t>
            </a:r>
            <a:r>
              <a:rPr lang="en-IN" dirty="0"/>
              <a:t> </a:t>
            </a:r>
            <a:r>
              <a:rPr lang="en-IN" dirty="0" err="1"/>
              <a:t>úRt±ÓYôo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1CF73-A9CB-4A5A-A712-52B826DED852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At×Rm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ùNn§ÓYôo</a:t>
            </a:r>
            <a:endParaRPr lang="en-IN" dirty="0"/>
          </a:p>
          <a:p>
            <a:r>
              <a:rPr lang="en-IN" dirty="0" err="1"/>
              <a:t>LôjÕ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19BCB-AC5B-4402-8FCE-3DE8FFDD5918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úLhÏm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  <a:p>
            <a:r>
              <a:rPr lang="en-IN" dirty="0" err="1"/>
              <a:t>úL</a:t>
            </a:r>
            <a:r>
              <a:rPr lang="en-IN" dirty="0"/>
              <a:t>[</a:t>
            </a:r>
            <a:r>
              <a:rPr lang="en-IN" dirty="0" err="1"/>
              <a:t>ôRÕm</a:t>
            </a:r>
            <a:r>
              <a:rPr lang="en-IN" dirty="0"/>
              <a:t> </a:t>
            </a:r>
            <a:r>
              <a:rPr lang="en-IN" dirty="0" err="1"/>
              <a:t>Rk§ÓYôo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F2A47-42D5-42BA-BC10-4921B3A93152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SmØPu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</a:t>
            </a:r>
            <a:r>
              <a:rPr lang="en-IN" dirty="0" err="1"/>
              <a:t>CÚk§ÓYôo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D5C49-8A2D-42D4-B8B5-EBB08A64FB67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ØLjûR</a:t>
            </a:r>
            <a:r>
              <a:rPr lang="en-IN" dirty="0"/>
              <a:t> </a:t>
            </a:r>
            <a:r>
              <a:rPr lang="en-IN" dirty="0" err="1"/>
              <a:t>TôodLUôhPôúW</a:t>
            </a:r>
            <a:endParaRPr lang="en-IN" dirty="0"/>
          </a:p>
          <a:p>
            <a:r>
              <a:rPr lang="es-ES" dirty="0"/>
              <a:t>Es[</a:t>
            </a:r>
            <a:r>
              <a:rPr lang="es-ES" dirty="0" err="1"/>
              <a:t>j§u</a:t>
            </a:r>
            <a:r>
              <a:rPr lang="es-ES" dirty="0"/>
              <a:t> </a:t>
            </a:r>
            <a:r>
              <a:rPr lang="es-ES" dirty="0" err="1"/>
              <a:t>TôWm</a:t>
            </a:r>
            <a:r>
              <a:rPr lang="es-ES" dirty="0"/>
              <a:t> </a:t>
            </a:r>
            <a:r>
              <a:rPr lang="es-ES" dirty="0" err="1"/>
              <a:t>Tôod¡u</a:t>
            </a:r>
            <a:r>
              <a:rPr lang="es-ES" dirty="0"/>
              <a:t>\</a:t>
            </a:r>
            <a:r>
              <a:rPr lang="es-ES" dirty="0" err="1"/>
              <a:t>ôo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CA110-D003-4852-8ABB-3FBBE5D5CA1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LYûXLs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¿</a:t>
            </a:r>
            <a:r>
              <a:rPr lang="en-IN" dirty="0" err="1"/>
              <a:t>d¡ÓYôo</a:t>
            </a:r>
            <a:endParaRPr lang="en-IN" dirty="0"/>
          </a:p>
          <a:p>
            <a:r>
              <a:rPr lang="en-IN" dirty="0" err="1"/>
              <a:t>U¡rf</a:t>
            </a:r>
            <a:r>
              <a:rPr lang="en-IN" dirty="0"/>
              <a:t>£«]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¨</a:t>
            </a:r>
            <a:r>
              <a:rPr lang="en-IN" dirty="0" err="1"/>
              <a:t>Wl©ÓYôo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2021-02-07T00:27:43Z</dcterms:modified>
</cp:coreProperties>
</file>