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5E8EB-30A0-4C13-8F09-630A2D572E4A}"/>
              </a:ext>
            </a:extLst>
          </p:cNvPr>
          <p:cNvSpPr txBox="1"/>
          <p:nvPr/>
        </p:nvSpPr>
        <p:spPr>
          <a:xfrm>
            <a:off x="0" y="53843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úU£Vô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ÁiÓm</a:t>
            </a:r>
            <a:r>
              <a:rPr lang="en-IN" dirty="0"/>
              <a:t> YÚ¡\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BYp</a:t>
            </a:r>
            <a:r>
              <a:rPr lang="en-IN" dirty="0"/>
              <a:t> ¾odL </a:t>
            </a:r>
            <a:r>
              <a:rPr lang="en-IN" dirty="0" err="1"/>
              <a:t>AYo</a:t>
            </a:r>
            <a:r>
              <a:rPr lang="en-IN" dirty="0"/>
              <a:t> º</a:t>
            </a:r>
            <a:r>
              <a:rPr lang="en-IN" dirty="0" err="1"/>
              <a:t>d¡Wm</a:t>
            </a:r>
            <a:r>
              <a:rPr lang="en-IN" dirty="0"/>
              <a:t> YÚ¡\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D5626-626C-40CE-ACFF-C69C4A85A3E8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dLôLúY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£k§] </a:t>
            </a:r>
            <a:r>
              <a:rPr lang="en-IN" dirty="0" err="1"/>
              <a:t>LWjûR</a:t>
            </a:r>
            <a:endParaRPr lang="en-IN" dirty="0"/>
          </a:p>
          <a:p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ØjReL°PÔm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0AA2B-737B-493C-832A-33706137EE9C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</a:t>
            </a:r>
            <a:r>
              <a:rPr lang="en-IN" dirty="0" err="1"/>
              <a:t>SPkR</a:t>
            </a:r>
            <a:r>
              <a:rPr lang="en-IN" dirty="0"/>
              <a:t> </a:t>
            </a:r>
            <a:r>
              <a:rPr lang="en-IN" dirty="0" err="1"/>
              <a:t>TôRm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ÝkÕ</a:t>
            </a:r>
            <a:r>
              <a:rPr lang="en-IN" dirty="0"/>
              <a:t>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ùNôpPÔm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3C7B4-55A0-4E84-9D77-BCD710C906F6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§</a:t>
            </a:r>
            <a:r>
              <a:rPr lang="en-IN" dirty="0" err="1"/>
              <a:t>VôLm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Au× </a:t>
            </a:r>
            <a:r>
              <a:rPr lang="en-IN" dirty="0" err="1"/>
              <a:t>ØLúU</a:t>
            </a:r>
            <a:endParaRPr lang="en-IN" dirty="0"/>
          </a:p>
          <a:p>
            <a:r>
              <a:rPr lang="en-IN" dirty="0" err="1"/>
              <a:t>LôQ</a:t>
            </a:r>
            <a:r>
              <a:rPr lang="en-IN" dirty="0"/>
              <a:t> </a:t>
            </a:r>
            <a:r>
              <a:rPr lang="en-IN" dirty="0" err="1"/>
              <a:t>HeÏ¡uú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2A054-B9E1-497C-8355-81774CEE7DBB}"/>
              </a:ext>
            </a:extLst>
          </p:cNvPr>
          <p:cNvSpPr txBox="1"/>
          <p:nvPr/>
        </p:nvSpPr>
        <p:spPr>
          <a:xfrm>
            <a:off x="0" y="54128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ØLúU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Li¥ÓúYu</a:t>
            </a:r>
            <a:endParaRPr lang="en-IN" dirty="0"/>
          </a:p>
          <a:p>
            <a:r>
              <a:rPr lang="en-IN" dirty="0" err="1"/>
              <a:t>AYúWôÓ</a:t>
            </a:r>
            <a:r>
              <a:rPr lang="en-IN" dirty="0"/>
              <a:t> </a:t>
            </a:r>
            <a:r>
              <a:rPr lang="en-IN" dirty="0" err="1"/>
              <a:t>Sôàm</a:t>
            </a:r>
            <a:r>
              <a:rPr lang="en-IN" dirty="0"/>
              <a:t> </a:t>
            </a:r>
            <a:r>
              <a:rPr lang="en-IN" dirty="0" err="1"/>
              <a:t>ùNu±ÓúYu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EF138-4EE5-48A5-93D6-89D275D2B118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U¡ûU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55C72-D8F8-49C5-B35D-DC6D7266F39E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úRY²u </a:t>
            </a:r>
            <a:r>
              <a:rPr lang="en-IN" dirty="0" err="1"/>
              <a:t>YÚûL«p</a:t>
            </a:r>
            <a:r>
              <a:rPr lang="en-IN" dirty="0"/>
              <a:t> Gu </a:t>
            </a:r>
            <a:r>
              <a:rPr lang="en-IN" dirty="0" err="1"/>
              <a:t>ÕdLùUpXôm</a:t>
            </a:r>
            <a:endParaRPr lang="en-IN" dirty="0"/>
          </a:p>
          <a:p>
            <a:r>
              <a:rPr lang="en-IN" dirty="0" err="1"/>
              <a:t>NkúRô`UôLúY</a:t>
            </a:r>
            <a:r>
              <a:rPr lang="en-IN" dirty="0"/>
              <a:t> </a:t>
            </a:r>
            <a:r>
              <a:rPr lang="en-IN" dirty="0" err="1"/>
              <a:t>Uô±úV</a:t>
            </a:r>
            <a:r>
              <a:rPr lang="en-IN" dirty="0"/>
              <a:t> </a:t>
            </a:r>
            <a:r>
              <a:rPr lang="en-IN" dirty="0" err="1"/>
              <a:t>úTôÏm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777D7-F339-47B3-ADDA-009463DC0EFC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úRYàdLôn</a:t>
            </a:r>
            <a:r>
              <a:rPr lang="en-IN" dirty="0"/>
              <a:t> </a:t>
            </a:r>
            <a:r>
              <a:rPr lang="en-IN" dirty="0" err="1"/>
              <a:t>ThP</a:t>
            </a:r>
            <a:r>
              <a:rPr lang="en-IN" dirty="0"/>
              <a:t> </a:t>
            </a:r>
            <a:r>
              <a:rPr lang="en-IN" dirty="0" err="1"/>
              <a:t>TôÓLù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  <a:p>
            <a:r>
              <a:rPr lang="fr-FR" dirty="0" err="1"/>
              <a:t>U¡ûUVôn</a:t>
            </a:r>
            <a:r>
              <a:rPr lang="fr-FR" dirty="0"/>
              <a:t> </a:t>
            </a:r>
            <a:r>
              <a:rPr lang="fr-FR" dirty="0" err="1"/>
              <a:t>Auß</a:t>
            </a:r>
            <a:r>
              <a:rPr lang="fr-FR" dirty="0"/>
              <a:t> </a:t>
            </a:r>
            <a:r>
              <a:rPr lang="fr-FR" dirty="0" err="1"/>
              <a:t>Uô±ÓúU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1FAB5-FA40-46F2-9F5F-30421CB4620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Cuß</a:t>
            </a:r>
            <a:r>
              <a:rPr lang="en-IN" dirty="0"/>
              <a:t> </a:t>
            </a:r>
            <a:r>
              <a:rPr lang="en-IN" dirty="0" err="1"/>
              <a:t>LôÔm</a:t>
            </a:r>
            <a:r>
              <a:rPr lang="en-IN" dirty="0"/>
              <a:t> </a:t>
            </a:r>
            <a:r>
              <a:rPr lang="en-IN" dirty="0" err="1"/>
              <a:t>TôÓLs</a:t>
            </a:r>
            <a:r>
              <a:rPr lang="en-IN" dirty="0"/>
              <a:t> C²úUp </a:t>
            </a:r>
            <a:r>
              <a:rPr lang="en-IN" dirty="0" err="1"/>
              <a:t>YÚ¡u</a:t>
            </a:r>
            <a:r>
              <a:rPr lang="en-IN" dirty="0"/>
              <a:t>\</a:t>
            </a:r>
          </a:p>
          <a:p>
            <a:r>
              <a:rPr lang="en-IN" dirty="0" err="1"/>
              <a:t>U¡ûUdÏ</a:t>
            </a:r>
            <a:r>
              <a:rPr lang="en-IN" dirty="0"/>
              <a:t> </a:t>
            </a:r>
            <a:r>
              <a:rPr lang="en-IN" dirty="0" err="1"/>
              <a:t>DPôn</a:t>
            </a:r>
            <a:r>
              <a:rPr lang="en-IN" dirty="0"/>
              <a:t> </a:t>
            </a:r>
            <a:r>
              <a:rPr lang="en-IN" dirty="0" err="1"/>
              <a:t>BÏúUô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04C6A-ED4E-4405-8EF7-8837CD8290E1}"/>
              </a:ext>
            </a:extLst>
          </p:cNvPr>
          <p:cNvSpPr txBox="1"/>
          <p:nvPr/>
        </p:nvSpPr>
        <p:spPr>
          <a:xfrm>
            <a:off x="0" y="54013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CúVÑÜdLôn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Lôj§Úd¡uú</a:t>
            </a:r>
            <a:r>
              <a:rPr lang="en-IN" dirty="0"/>
              <a:t>\u</a:t>
            </a:r>
          </a:p>
          <a:p>
            <a:r>
              <a:rPr lang="en-IN" dirty="0" err="1"/>
              <a:t>BVjRUôn</a:t>
            </a:r>
            <a:r>
              <a:rPr lang="en-IN" dirty="0"/>
              <a:t> </a:t>
            </a:r>
            <a:r>
              <a:rPr lang="en-IN" dirty="0" err="1"/>
              <a:t>G§o</a:t>
            </a:r>
            <a:r>
              <a:rPr lang="en-IN" dirty="0"/>
              <a:t> </a:t>
            </a:r>
            <a:r>
              <a:rPr lang="en-IN" dirty="0" err="1"/>
              <a:t>Tôoj§Úd¡uú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172CD-A5E6-49FC-8250-2DFA64491AF2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C²Ùm </a:t>
            </a:r>
            <a:r>
              <a:rPr lang="en-IN" dirty="0" err="1"/>
              <a:t>RôURm</a:t>
            </a:r>
            <a:r>
              <a:rPr lang="en-IN" dirty="0"/>
              <a:t> </a:t>
            </a:r>
            <a:r>
              <a:rPr lang="en-IN" dirty="0" err="1"/>
              <a:t>ùNnVôúW</a:t>
            </a:r>
            <a:r>
              <a:rPr lang="en-IN" dirty="0"/>
              <a:t>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T¥úV</a:t>
            </a:r>
            <a:r>
              <a:rPr lang="en-IN" dirty="0"/>
              <a:t> </a:t>
            </a:r>
            <a:r>
              <a:rPr lang="en-IN" dirty="0" err="1"/>
              <a:t>Yk§ÓYôo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67A8-C427-4A80-A076-52435F5B2560}"/>
              </a:ext>
            </a:extLst>
          </p:cNvPr>
          <p:cNvSpPr txBox="1"/>
          <p:nvPr/>
        </p:nvSpPr>
        <p:spPr>
          <a:xfrm>
            <a:off x="0" y="539183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Sô°p</a:t>
            </a:r>
            <a:r>
              <a:rPr lang="en-IN" dirty="0"/>
              <a:t> </a:t>
            </a:r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Sôàm</a:t>
            </a:r>
            <a:endParaRPr lang="en-IN" dirty="0"/>
          </a:p>
          <a:p>
            <a:r>
              <a:rPr lang="en-IN" dirty="0" err="1"/>
              <a:t>BÓúYu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ÕsÞúYu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163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2021-02-07T00:28:50Z</dcterms:modified>
</cp:coreProperties>
</file>