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630BD-22B2-4636-A174-3312FF741290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ËYàs</a:t>
            </a:r>
            <a:r>
              <a:rPr lang="en-IN" dirty="0"/>
              <a:t>[ </a:t>
            </a:r>
            <a:r>
              <a:rPr lang="en-IN" dirty="0" err="1"/>
              <a:t>SôhLù</a:t>
            </a:r>
            <a:r>
              <a:rPr lang="en-IN" dirty="0"/>
              <a:t>[</a:t>
            </a:r>
            <a:r>
              <a:rPr lang="en-IN" dirty="0" err="1"/>
              <a:t>pXôm</a:t>
            </a:r>
            <a:endParaRPr lang="en-IN" dirty="0"/>
          </a:p>
          <a:p>
            <a:r>
              <a:rPr lang="en-IN" dirty="0" err="1"/>
              <a:t>CúVÑÜdLôn</a:t>
            </a:r>
            <a:r>
              <a:rPr lang="en-IN" dirty="0"/>
              <a:t> </a:t>
            </a:r>
            <a:r>
              <a:rPr lang="en-IN" dirty="0" err="1"/>
              <a:t>YôrúYôm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B688E-B431-4A29-9C9B-CFA77ADE9ED5}"/>
              </a:ext>
            </a:extLst>
          </p:cNvPr>
          <p:cNvSpPr txBox="1"/>
          <p:nvPr/>
        </p:nvSpPr>
        <p:spPr>
          <a:xfrm>
            <a:off x="0" y="540163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VôúWô</a:t>
            </a:r>
            <a:r>
              <a:rPr lang="en-IN" dirty="0"/>
              <a:t> </a:t>
            </a:r>
            <a:r>
              <a:rPr lang="en-IN" dirty="0" err="1"/>
              <a:t>ùNnVhÓm</a:t>
            </a:r>
            <a:r>
              <a:rPr lang="en-IN" dirty="0"/>
              <a:t> G]</a:t>
            </a:r>
            <a:r>
              <a:rPr lang="en-IN" dirty="0" err="1"/>
              <a:t>dùLu</a:t>
            </a:r>
            <a:r>
              <a:rPr lang="en-IN" dirty="0"/>
              <a:t>]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SXUôn</a:t>
            </a:r>
            <a:r>
              <a:rPr lang="en-IN" dirty="0"/>
              <a:t> </a:t>
            </a:r>
            <a:r>
              <a:rPr lang="en-IN" dirty="0" err="1"/>
              <a:t>CÚkRôp</a:t>
            </a:r>
            <a:r>
              <a:rPr lang="en-IN" dirty="0"/>
              <a:t> </a:t>
            </a:r>
            <a:r>
              <a:rPr lang="en-IN" dirty="0" err="1"/>
              <a:t>AÕúTôÕm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AB842-2341-4380-AEB6-492F30C3AA72}"/>
              </a:ext>
            </a:extLst>
          </p:cNvPr>
          <p:cNvSpPr txBox="1"/>
          <p:nvPr/>
        </p:nvSpPr>
        <p:spPr>
          <a:xfrm>
            <a:off x="0" y="540220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Guú</a:t>
            </a:r>
            <a:r>
              <a:rPr lang="en-IN" dirty="0"/>
              <a:t>\ </a:t>
            </a:r>
            <a:r>
              <a:rPr lang="en-IN" dirty="0" err="1"/>
              <a:t>ÑVUôn</a:t>
            </a:r>
            <a:r>
              <a:rPr lang="en-IN" dirty="0"/>
              <a:t> </a:t>
            </a:r>
            <a:r>
              <a:rPr lang="en-IN" dirty="0" err="1"/>
              <a:t>YôrY</a:t>
            </a:r>
            <a:r>
              <a:rPr lang="en-IN" dirty="0"/>
              <a:t>§]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/>
              <a:t>©u]</a:t>
            </a:r>
            <a:r>
              <a:rPr lang="en-IN" dirty="0" err="1"/>
              <a:t>ôp</a:t>
            </a:r>
            <a:r>
              <a:rPr lang="en-IN" dirty="0"/>
              <a:t> ¿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YÚk§ÓYôúV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E49EC-D6CD-4FC8-85E0-6023A5CC13CA}"/>
              </a:ext>
            </a:extLst>
          </p:cNvPr>
          <p:cNvSpPr txBox="1"/>
          <p:nvPr/>
        </p:nvSpPr>
        <p:spPr>
          <a:xfrm>
            <a:off x="0" y="576425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EQoYôúVô</a:t>
            </a:r>
            <a:r>
              <a:rPr lang="en-IN" dirty="0"/>
              <a:t> </a:t>
            </a:r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9B41A-20D9-4B97-9AF6-2B13AC78CEA4}"/>
              </a:ext>
            </a:extLst>
          </p:cNvPr>
          <p:cNvSpPr txBox="1"/>
          <p:nvPr/>
        </p:nvSpPr>
        <p:spPr>
          <a:xfrm>
            <a:off x="0" y="54122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EXLjûRúV</a:t>
            </a:r>
            <a:r>
              <a:rPr lang="en-IN" dirty="0"/>
              <a:t> </a:t>
            </a:r>
            <a:r>
              <a:rPr lang="en-IN" dirty="0" err="1"/>
              <a:t>ùNôkRUôd</a:t>
            </a:r>
            <a:r>
              <a:rPr lang="en-IN" dirty="0"/>
              <a:t>¡]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/>
              <a:t>A§]</a:t>
            </a:r>
            <a:r>
              <a:rPr lang="en-IN" dirty="0" err="1"/>
              <a:t>ôúX</a:t>
            </a:r>
            <a:r>
              <a:rPr lang="en-IN" dirty="0"/>
              <a:t> </a:t>
            </a:r>
            <a:r>
              <a:rPr lang="en-IN" dirty="0" err="1"/>
              <a:t>XôTm</a:t>
            </a:r>
            <a:r>
              <a:rPr lang="en-IN" dirty="0"/>
              <a:t> </a:t>
            </a:r>
            <a:r>
              <a:rPr lang="en-IN" dirty="0" err="1"/>
              <a:t>JußªpûXúV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BAFFD-9505-451B-8D5F-06273A2755D4}"/>
              </a:ext>
            </a:extLst>
          </p:cNvPr>
          <p:cNvSpPr txBox="1"/>
          <p:nvPr/>
        </p:nvSpPr>
        <p:spPr>
          <a:xfrm>
            <a:off x="0" y="54128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CúVÑÜdLôn</a:t>
            </a:r>
            <a:r>
              <a:rPr lang="en-IN" dirty="0"/>
              <a:t> ¿ </a:t>
            </a:r>
            <a:r>
              <a:rPr lang="en-IN" dirty="0" err="1"/>
              <a:t>GûRf</a:t>
            </a:r>
            <a:r>
              <a:rPr lang="en-IN" dirty="0"/>
              <a:t> </a:t>
            </a:r>
            <a:r>
              <a:rPr lang="en-IN" dirty="0" err="1"/>
              <a:t>ùNnRôúVô</a:t>
            </a:r>
            <a:endParaRPr lang="en-IN" dirty="0"/>
          </a:p>
          <a:p>
            <a:r>
              <a:rPr lang="pt-BR" dirty="0"/>
              <a:t>AÕúY E]dÏ ER®Óm Gußm</a:t>
            </a: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9FBE3-DE3D-4C63-8770-5761E8280BDB}"/>
              </a:ext>
            </a:extLst>
          </p:cNvPr>
          <p:cNvSpPr txBox="1"/>
          <p:nvPr/>
        </p:nvSpPr>
        <p:spPr>
          <a:xfrm>
            <a:off x="0" y="576425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KVôÕ</a:t>
            </a:r>
            <a:r>
              <a:rPr lang="en-IN" dirty="0"/>
              <a:t> </a:t>
            </a:r>
            <a:r>
              <a:rPr lang="en-IN" dirty="0" err="1"/>
              <a:t>EûZj§ÓúYôm</a:t>
            </a:r>
            <a:r>
              <a:rPr lang="en-IN" dirty="0"/>
              <a:t> </a:t>
            </a:r>
            <a:r>
              <a:rPr lang="en-IN" dirty="0" err="1"/>
              <a:t>CúVÑÜdLôn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A1F4E-4558-4DA1-B8D3-BF593833CB6E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CÚlTÕúYô</a:t>
            </a:r>
            <a:r>
              <a:rPr lang="en-IN" dirty="0"/>
              <a:t> JÚ </a:t>
            </a:r>
            <a:r>
              <a:rPr lang="en-IN" dirty="0" err="1"/>
              <a:t>YôrÜ</a:t>
            </a:r>
            <a:r>
              <a:rPr lang="en-IN" dirty="0"/>
              <a:t> - </a:t>
            </a:r>
            <a:r>
              <a:rPr lang="en-IN" dirty="0" err="1"/>
              <a:t>AûR</a:t>
            </a:r>
            <a:endParaRPr lang="en-IN" dirty="0"/>
          </a:p>
          <a:p>
            <a:r>
              <a:rPr lang="en-IN" dirty="0" err="1"/>
              <a:t>AYÚdÏ</a:t>
            </a:r>
            <a:r>
              <a:rPr lang="en-IN" dirty="0"/>
              <a:t> </a:t>
            </a:r>
            <a:r>
              <a:rPr lang="en-IN" dirty="0" err="1"/>
              <a:t>ùLôÓj§ÓúYôm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77965-64C6-4788-A9C3-7592571FBEB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Yôrk§ÓúYôm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Yôrk§ÓúYôm</a:t>
            </a:r>
            <a:endParaRPr lang="en-IN" dirty="0"/>
          </a:p>
          <a:p>
            <a:r>
              <a:rPr lang="en-IN" dirty="0" err="1"/>
              <a:t>CúVÑÜdLôL</a:t>
            </a:r>
            <a:r>
              <a:rPr lang="en-IN" dirty="0"/>
              <a:t> </a:t>
            </a:r>
            <a:r>
              <a:rPr lang="en-IN" dirty="0" err="1"/>
              <a:t>Yôrk§ÓúYôm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6F293-CE48-4012-9D69-88C6F78CF55A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CúVÑÜm</a:t>
            </a:r>
            <a:r>
              <a:rPr lang="en-IN" dirty="0"/>
              <a:t> R]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YôZôUp</a:t>
            </a:r>
            <a:r>
              <a:rPr lang="en-IN" dirty="0"/>
              <a:t> -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SUdLônRôú</a:t>
            </a:r>
            <a:r>
              <a:rPr lang="en-IN" dirty="0"/>
              <a:t>] </a:t>
            </a:r>
            <a:r>
              <a:rPr lang="en-IN" dirty="0" err="1"/>
              <a:t>YôrkRôúW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AD46F-1CB5-43BF-BE00-9B1FEDE834CF}"/>
              </a:ext>
            </a:extLst>
          </p:cNvPr>
          <p:cNvSpPr txBox="1"/>
          <p:nvPr/>
        </p:nvSpPr>
        <p:spPr>
          <a:xfrm>
            <a:off x="0" y="540220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E«ûWÙmáP</a:t>
            </a:r>
            <a:r>
              <a:rPr lang="en-IN" dirty="0"/>
              <a:t> </a:t>
            </a:r>
            <a:r>
              <a:rPr lang="en-IN" dirty="0" err="1"/>
              <a:t>SUdÏ</a:t>
            </a:r>
            <a:r>
              <a:rPr lang="en-IN" dirty="0"/>
              <a:t> </a:t>
            </a:r>
            <a:r>
              <a:rPr lang="en-IN" dirty="0" err="1"/>
              <a:t>RkRôúW</a:t>
            </a:r>
            <a:endParaRPr lang="en-IN" dirty="0"/>
          </a:p>
          <a:p>
            <a:r>
              <a:rPr lang="en-IN" dirty="0" err="1"/>
              <a:t>CRtÏl</a:t>
            </a:r>
            <a:r>
              <a:rPr lang="en-IN" dirty="0"/>
              <a:t> </a:t>
            </a:r>
            <a:r>
              <a:rPr lang="en-IN" dirty="0" err="1"/>
              <a:t>T§Xôn</a:t>
            </a:r>
            <a:r>
              <a:rPr lang="en-IN" dirty="0"/>
              <a:t> Gu] </a:t>
            </a:r>
            <a:r>
              <a:rPr lang="en-IN" dirty="0" err="1"/>
              <a:t>ùNnúYôúU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E31E9-7685-4727-8960-64EBC8C59DC7}"/>
              </a:ext>
            </a:extLst>
          </p:cNvPr>
          <p:cNvSpPr txBox="1"/>
          <p:nvPr/>
        </p:nvSpPr>
        <p:spPr>
          <a:xfrm>
            <a:off x="0" y="575362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Yôrk§ÓúYôm</a:t>
            </a:r>
            <a:r>
              <a:rPr lang="en-IN" dirty="0"/>
              <a:t> </a:t>
            </a:r>
            <a:r>
              <a:rPr lang="en-IN" dirty="0" err="1"/>
              <a:t>CúVÑÜdLôn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17096-762C-4FDC-89E1-490F8FFCE935}"/>
              </a:ext>
            </a:extLst>
          </p:cNvPr>
          <p:cNvSpPr txBox="1"/>
          <p:nvPr/>
        </p:nvSpPr>
        <p:spPr>
          <a:xfrm>
            <a:off x="-1" y="540164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F¯Vm</a:t>
            </a:r>
            <a:r>
              <a:rPr lang="en-IN" dirty="0"/>
              <a:t> </a:t>
            </a:r>
            <a:r>
              <a:rPr lang="en-IN" dirty="0" err="1"/>
              <a:t>ùNnYÕ</a:t>
            </a:r>
            <a:r>
              <a:rPr lang="en-IN" dirty="0"/>
              <a:t> </a:t>
            </a:r>
            <a:r>
              <a:rPr lang="en-IN" dirty="0" err="1"/>
              <a:t>Tôd¡VúU</a:t>
            </a:r>
            <a:r>
              <a:rPr lang="en-IN" dirty="0"/>
              <a:t> - </a:t>
            </a:r>
            <a:r>
              <a:rPr lang="en-IN" dirty="0" err="1"/>
              <a:t>A§u</a:t>
            </a:r>
            <a:endParaRPr lang="en-IN" dirty="0"/>
          </a:p>
          <a:p>
            <a:r>
              <a:rPr lang="pt-BR" dirty="0"/>
              <a:t>TXú]ô Cuß Sôm A±úVôúU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75319-E30F-4A52-964B-2637D8C5F986}"/>
              </a:ext>
            </a:extLst>
          </p:cNvPr>
          <p:cNvSpPr txBox="1"/>
          <p:nvPr/>
        </p:nvSpPr>
        <p:spPr>
          <a:xfrm>
            <a:off x="0" y="540219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Ko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Yk§ÓYôúW</a:t>
            </a:r>
            <a:endParaRPr lang="en-IN" dirty="0"/>
          </a:p>
          <a:p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C§uTXu</a:t>
            </a:r>
            <a:r>
              <a:rPr lang="en-IN" dirty="0"/>
              <a:t> </a:t>
            </a:r>
            <a:r>
              <a:rPr lang="en-IN" dirty="0" err="1"/>
              <a:t>ùLôiÓYÚYôúW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53514-5E67-441A-BE3A-A74B9D265F9E}"/>
              </a:ext>
            </a:extLst>
          </p:cNvPr>
          <p:cNvSpPr txBox="1"/>
          <p:nvPr/>
        </p:nvSpPr>
        <p:spPr>
          <a:xfrm>
            <a:off x="0" y="574299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U¡rk§ÓúYôm</a:t>
            </a:r>
            <a:r>
              <a:rPr lang="en-IN" dirty="0"/>
              <a:t> </a:t>
            </a:r>
            <a:r>
              <a:rPr lang="en-IN" dirty="0" err="1"/>
              <a:t>Õs°ÓúYôm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150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2021-01-08T05:28:49Z</dcterms:modified>
</cp:coreProperties>
</file>