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4" r:id="rId6"/>
    <p:sldId id="395" r:id="rId7"/>
    <p:sldId id="397" r:id="rId8"/>
    <p:sldId id="398" r:id="rId9"/>
    <p:sldId id="40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BBB97C-FF27-4D34-B1DF-E71F6F839F69}"/>
              </a:ext>
            </a:extLst>
          </p:cNvPr>
          <p:cNvSpPr txBox="1"/>
          <p:nvPr/>
        </p:nvSpPr>
        <p:spPr>
          <a:xfrm>
            <a:off x="0" y="540164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ùVúLôYô</a:t>
            </a:r>
            <a:r>
              <a:rPr lang="en-IN" dirty="0"/>
              <a:t> </a:t>
            </a:r>
            <a:r>
              <a:rPr lang="en-IN" dirty="0" err="1"/>
              <a:t>úRYàdÏ</a:t>
            </a:r>
            <a:r>
              <a:rPr lang="en-IN" dirty="0"/>
              <a:t> </a:t>
            </a:r>
            <a:r>
              <a:rPr lang="en-IN" dirty="0" err="1"/>
              <a:t>B«Wm</a:t>
            </a:r>
            <a:r>
              <a:rPr lang="en-IN" dirty="0"/>
              <a:t> </a:t>
            </a:r>
            <a:r>
              <a:rPr lang="en-IN" dirty="0" err="1"/>
              <a:t>SôUeLs</a:t>
            </a:r>
            <a:endParaRPr lang="en-IN" dirty="0"/>
          </a:p>
          <a:p>
            <a:r>
              <a:rPr lang="en-IN" dirty="0" err="1"/>
              <a:t>GûRf</a:t>
            </a:r>
            <a:r>
              <a:rPr lang="en-IN" dirty="0"/>
              <a:t> </a:t>
            </a:r>
            <a:r>
              <a:rPr lang="en-IN" dirty="0" err="1"/>
              <a:t>ùNôp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>
                <a:latin typeface="Tamil Bible" pitchFamily="2" charset="0"/>
              </a:rPr>
              <a:t> </a:t>
            </a:r>
            <a:r>
              <a:rPr lang="en-IN" dirty="0" err="1"/>
              <a:t>Tô¥ÓúYu</a:t>
            </a:r>
            <a:r>
              <a:rPr lang="en-IN" dirty="0"/>
              <a:t> - Gu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82F71-1F58-4533-BF47-133EAC107CEF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LojRô</a:t>
            </a:r>
            <a:r>
              <a:rPr lang="en-IN" dirty="0"/>
              <a:t>§ </a:t>
            </a:r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ùNnR</a:t>
            </a:r>
            <a:r>
              <a:rPr lang="en-IN" dirty="0"/>
              <a:t> </a:t>
            </a:r>
            <a:r>
              <a:rPr lang="en-IN" dirty="0" err="1"/>
              <a:t>SuûULs</a:t>
            </a:r>
            <a:r>
              <a:rPr lang="en-IN" dirty="0"/>
              <a:t> </a:t>
            </a:r>
            <a:r>
              <a:rPr lang="en-IN" dirty="0" err="1"/>
              <a:t>B«Wm</a:t>
            </a:r>
            <a:endParaRPr lang="en-IN" dirty="0"/>
          </a:p>
          <a:p>
            <a:r>
              <a:rPr lang="en-IN" dirty="0" err="1"/>
              <a:t>LWm</a:t>
            </a:r>
            <a:r>
              <a:rPr lang="en-IN" dirty="0"/>
              <a:t> </a:t>
            </a:r>
            <a:r>
              <a:rPr lang="en-IN" dirty="0" err="1"/>
              <a:t>Rh¥l</a:t>
            </a:r>
            <a:r>
              <a:rPr lang="en-IN" dirty="0"/>
              <a:t> </a:t>
            </a:r>
            <a:r>
              <a:rPr lang="en-IN" dirty="0" err="1"/>
              <a:t>Tô¥ÓúYu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2C71D3-3F6E-4C6C-977E-A2442F7C57DE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ùVúLôYô</a:t>
            </a:r>
            <a:r>
              <a:rPr lang="en-IN" dirty="0"/>
              <a:t> `</a:t>
            </a:r>
            <a:r>
              <a:rPr lang="en-IN" dirty="0" err="1"/>
              <a:t>ôúXôm</a:t>
            </a:r>
            <a:r>
              <a:rPr lang="en-IN" dirty="0"/>
              <a:t> </a:t>
            </a:r>
            <a:r>
              <a:rPr lang="en-IN" dirty="0" err="1"/>
              <a:t>ùVúLôYô</a:t>
            </a:r>
            <a:r>
              <a:rPr lang="en-IN" dirty="0"/>
              <a:t> `</a:t>
            </a:r>
            <a:r>
              <a:rPr lang="en-IN" dirty="0" err="1"/>
              <a:t>mUô</a:t>
            </a:r>
            <a:endParaRPr lang="en-IN" dirty="0"/>
          </a:p>
          <a:p>
            <a:r>
              <a:rPr lang="en-IN" dirty="0" err="1"/>
              <a:t>ùVúLôYô</a:t>
            </a:r>
            <a:r>
              <a:rPr lang="en-IN" dirty="0"/>
              <a:t> </a:t>
            </a:r>
            <a:r>
              <a:rPr lang="en-IN" dirty="0" err="1"/>
              <a:t>ìYô</a:t>
            </a:r>
            <a:r>
              <a:rPr lang="en-IN" dirty="0"/>
              <a:t> </a:t>
            </a:r>
            <a:r>
              <a:rPr lang="en-IN" dirty="0" err="1"/>
              <a:t>ùVúLôYô</a:t>
            </a:r>
            <a:r>
              <a:rPr lang="en-IN" dirty="0"/>
              <a:t> </a:t>
            </a:r>
            <a:r>
              <a:rPr lang="en-IN" dirty="0" err="1"/>
              <a:t>WöTô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C234F9-9C71-45E4-B064-4EA1E485CA5F}"/>
              </a:ext>
            </a:extLst>
          </p:cNvPr>
          <p:cNvSpPr txBox="1"/>
          <p:nvPr/>
        </p:nvSpPr>
        <p:spPr>
          <a:xfrm>
            <a:off x="0" y="5451703"/>
            <a:ext cx="12192000" cy="13542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100" dirty="0" err="1"/>
              <a:t>GpúWô«dÏ</a:t>
            </a:r>
            <a:r>
              <a:rPr lang="en-IN" sz="4100" dirty="0"/>
              <a:t> </a:t>
            </a:r>
            <a:r>
              <a:rPr lang="en-IN" sz="4100" dirty="0" err="1"/>
              <a:t>ApúXíVô</a:t>
            </a:r>
            <a:r>
              <a:rPr lang="en-IN" sz="4100" dirty="0"/>
              <a:t> </a:t>
            </a:r>
            <a:r>
              <a:rPr lang="en-IN" sz="4100" dirty="0" err="1"/>
              <a:t>Guû</a:t>
            </a:r>
            <a:r>
              <a:rPr lang="en-IN" sz="4100" dirty="0"/>
              <a:t>] ¿</a:t>
            </a:r>
            <a:r>
              <a:rPr lang="en-IN" sz="4100" dirty="0" err="1"/>
              <a:t>úW</a:t>
            </a:r>
            <a:r>
              <a:rPr lang="en-IN" sz="4100" dirty="0"/>
              <a:t> Li¼WnVô</a:t>
            </a:r>
          </a:p>
          <a:p>
            <a:r>
              <a:rPr lang="en-IN" sz="4100" dirty="0" err="1"/>
              <a:t>HdLm</a:t>
            </a:r>
            <a:r>
              <a:rPr lang="en-IN" sz="4100" dirty="0"/>
              <a:t> </a:t>
            </a:r>
            <a:r>
              <a:rPr lang="en-IN" sz="4100" dirty="0" err="1"/>
              <a:t>GpXôm</a:t>
            </a:r>
            <a:r>
              <a:rPr lang="en-IN" sz="4100" dirty="0"/>
              <a:t> ¾oj¾WnVô </a:t>
            </a:r>
            <a:r>
              <a:rPr lang="en-IN" sz="4100" dirty="0" err="1"/>
              <a:t>Sôu</a:t>
            </a:r>
            <a:r>
              <a:rPr lang="en-IN" sz="4100" dirty="0"/>
              <a:t> </a:t>
            </a:r>
            <a:r>
              <a:rPr lang="en-IN" sz="4100" dirty="0" err="1"/>
              <a:t>RôLjúRôÓ</a:t>
            </a:r>
            <a:r>
              <a:rPr lang="en-IN" sz="4100" dirty="0"/>
              <a:t> </a:t>
            </a:r>
            <a:r>
              <a:rPr lang="en-IN" sz="4100" dirty="0" err="1"/>
              <a:t>YkRúTôÕ</a:t>
            </a:r>
            <a:endParaRPr lang="en-IN" sz="4100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0EC16D-F4B2-4BA3-A631-F5D707AD5AF3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ËYjRi½o G]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RkÕ</a:t>
            </a:r>
            <a:endParaRPr lang="en-IN" dirty="0"/>
          </a:p>
          <a:p>
            <a:r>
              <a:rPr lang="en-IN" dirty="0" err="1"/>
              <a:t>RôLm</a:t>
            </a:r>
            <a:r>
              <a:rPr lang="en-IN" dirty="0"/>
              <a:t> </a:t>
            </a:r>
            <a:r>
              <a:rPr lang="en-IN" dirty="0" err="1"/>
              <a:t>GpXôm</a:t>
            </a:r>
            <a:r>
              <a:rPr lang="en-IN" dirty="0"/>
              <a:t> ¾oj¾ûWVô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EEA55E-7F28-435E-B16D-B22FA600376C}"/>
              </a:ext>
            </a:extLst>
          </p:cNvPr>
          <p:cNvSpPr txBox="1"/>
          <p:nvPr/>
        </p:nvSpPr>
        <p:spPr>
          <a:xfrm>
            <a:off x="0" y="537620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Gp`PôÙm</a:t>
            </a:r>
            <a:r>
              <a:rPr lang="en-IN" dirty="0"/>
              <a:t> ¿</a:t>
            </a:r>
            <a:r>
              <a:rPr lang="en-IN" dirty="0" err="1"/>
              <a:t>eLRôeL</a:t>
            </a:r>
            <a:r>
              <a:rPr lang="en-IN" dirty="0"/>
              <a:t> </a:t>
            </a:r>
            <a:r>
              <a:rPr lang="en-IN" dirty="0" err="1"/>
              <a:t>NoY</a:t>
            </a:r>
            <a:r>
              <a:rPr lang="en-IN" dirty="0"/>
              <a:t> </a:t>
            </a:r>
            <a:r>
              <a:rPr lang="en-IN" dirty="0" err="1"/>
              <a:t>YpX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]</a:t>
            </a:r>
            <a:r>
              <a:rPr lang="en-IN" dirty="0" err="1"/>
              <a:t>ôL</a:t>
            </a:r>
            <a:endParaRPr lang="en-IN" dirty="0"/>
          </a:p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SPjÕÅeL</a:t>
            </a:r>
            <a:r>
              <a:rPr lang="en-IN" dirty="0"/>
              <a:t> </a:t>
            </a:r>
            <a:r>
              <a:rPr lang="en-IN" dirty="0" err="1"/>
              <a:t>G©úSNÚm</a:t>
            </a:r>
            <a:r>
              <a:rPr lang="en-IN" dirty="0"/>
              <a:t> ¿</a:t>
            </a:r>
            <a:r>
              <a:rPr lang="en-IN" dirty="0" err="1"/>
              <a:t>eLRôeL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201598-44FF-4904-B86C-384B8FB2FD55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ER® </a:t>
            </a:r>
            <a:r>
              <a:rPr lang="en-IN" dirty="0" err="1"/>
              <a:t>ùNnÙm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]</a:t>
            </a:r>
            <a:r>
              <a:rPr lang="en-IN" dirty="0" err="1"/>
              <a:t>ôL</a:t>
            </a:r>
            <a:endParaRPr lang="en-IN" dirty="0"/>
          </a:p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RôeÏÅeL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43524A-6358-410F-97B0-86F8241C40E8}"/>
              </a:ext>
            </a:extLst>
          </p:cNvPr>
          <p:cNvSpPr txBox="1"/>
          <p:nvPr/>
        </p:nvSpPr>
        <p:spPr>
          <a:xfrm>
            <a:off x="0" y="537620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HúXô«Øm</a:t>
            </a:r>
            <a:r>
              <a:rPr lang="en-IN" dirty="0"/>
              <a:t> ¿</a:t>
            </a:r>
            <a:r>
              <a:rPr lang="en-IN" dirty="0" err="1"/>
              <a:t>eLRôeL</a:t>
            </a:r>
            <a:r>
              <a:rPr lang="en-IN" dirty="0"/>
              <a:t> </a:t>
            </a:r>
            <a:r>
              <a:rPr lang="en-IN" dirty="0" err="1"/>
              <a:t>GeÏm</a:t>
            </a:r>
            <a:r>
              <a:rPr lang="en-IN" dirty="0"/>
              <a:t> Es[ </a:t>
            </a:r>
            <a:r>
              <a:rPr lang="en-IN" dirty="0" err="1"/>
              <a:t>úRYu</a:t>
            </a:r>
            <a:r>
              <a:rPr lang="en-IN" dirty="0"/>
              <a:t> ¿</a:t>
            </a:r>
            <a:r>
              <a:rPr lang="en-IN" dirty="0" err="1"/>
              <a:t>eL</a:t>
            </a:r>
            <a:endParaRPr lang="en-IN" dirty="0"/>
          </a:p>
          <a:p>
            <a:r>
              <a:rPr lang="en-IN" dirty="0" err="1"/>
              <a:t>GkR</a:t>
            </a:r>
            <a:r>
              <a:rPr lang="en-IN" dirty="0"/>
              <a:t> </a:t>
            </a:r>
            <a:r>
              <a:rPr lang="en-IN" dirty="0" err="1"/>
              <a:t>SôÞm</a:t>
            </a:r>
            <a:r>
              <a:rPr lang="en-IN" dirty="0"/>
              <a:t> </a:t>
            </a:r>
            <a:r>
              <a:rPr lang="en-IN" dirty="0" err="1"/>
              <a:t>TôÓúYeL</a:t>
            </a:r>
            <a:r>
              <a:rPr lang="en-IN" dirty="0"/>
              <a:t> </a:t>
            </a:r>
            <a:r>
              <a:rPr lang="en-IN" dirty="0" err="1"/>
              <a:t>CmUôàúYp</a:t>
            </a:r>
            <a:r>
              <a:rPr lang="en-IN" dirty="0"/>
              <a:t> ¿</a:t>
            </a:r>
            <a:r>
              <a:rPr lang="en-IN" dirty="0" err="1"/>
              <a:t>eLRôeL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25940E-ECA5-40C1-B499-21BFB5A8BB20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Ui¦p</a:t>
            </a:r>
            <a:r>
              <a:rPr lang="en-IN" dirty="0"/>
              <a:t> </a:t>
            </a:r>
            <a:r>
              <a:rPr lang="en-IN" dirty="0" err="1"/>
              <a:t>YkR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¿</a:t>
            </a:r>
            <a:r>
              <a:rPr lang="en-IN" dirty="0" err="1"/>
              <a:t>eL</a:t>
            </a:r>
            <a:endParaRPr lang="en-IN" dirty="0"/>
          </a:p>
          <a:p>
            <a:r>
              <a:rPr lang="en-IN" dirty="0" err="1"/>
              <a:t>Cußm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TôÓúYàeL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1494</TotalTime>
  <Words>127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64</cp:revision>
  <dcterms:created xsi:type="dcterms:W3CDTF">2019-11-02T16:27:41Z</dcterms:created>
  <dcterms:modified xsi:type="dcterms:W3CDTF">2021-02-07T00:31:23Z</dcterms:modified>
</cp:coreProperties>
</file>