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08-01-2021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08-01-2021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08-01-2021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08-01-2021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81C53E-66FF-45EB-B989-DA400BA64745}"/>
              </a:ext>
            </a:extLst>
          </p:cNvPr>
          <p:cNvSpPr txBox="1"/>
          <p:nvPr/>
        </p:nvSpPr>
        <p:spPr>
          <a:xfrm>
            <a:off x="0" y="54019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s-ES" dirty="0" err="1"/>
              <a:t>Yô</a:t>
            </a:r>
            <a:r>
              <a:rPr lang="es-ES" dirty="0"/>
              <a:t>]ô§ </a:t>
            </a:r>
            <a:r>
              <a:rPr lang="es-ES" dirty="0" err="1"/>
              <a:t>Yô</a:t>
            </a:r>
            <a:r>
              <a:rPr lang="es-ES" dirty="0"/>
              <a:t>]Yo Sm </a:t>
            </a:r>
            <a:r>
              <a:rPr lang="es-ES" dirty="0" err="1"/>
              <a:t>CúVÑûY</a:t>
            </a:r>
            <a:endParaRPr lang="es-ES" dirty="0"/>
          </a:p>
          <a:p>
            <a:r>
              <a:rPr lang="en-IN" dirty="0" err="1"/>
              <a:t>Yôj§VeLs</a:t>
            </a:r>
            <a:r>
              <a:rPr lang="en-IN" dirty="0"/>
              <a:t> </a:t>
            </a:r>
            <a:r>
              <a:rPr lang="en-IN" dirty="0" err="1"/>
              <a:t>ØZe¡P</a:t>
            </a:r>
            <a:r>
              <a:rPr lang="en-IN" dirty="0"/>
              <a:t> </a:t>
            </a:r>
            <a:r>
              <a:rPr lang="en-IN" dirty="0" err="1"/>
              <a:t>TôÓúYôm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D290A6-CFD9-45BB-9976-FA6D660048FD}"/>
              </a:ext>
            </a:extLst>
          </p:cNvPr>
          <p:cNvSpPr txBox="1"/>
          <p:nvPr/>
        </p:nvSpPr>
        <p:spPr>
          <a:xfrm>
            <a:off x="0" y="540247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úRYô</a:t>
            </a:r>
            <a:r>
              <a:rPr lang="en-IN" dirty="0"/>
              <a:t>§ </a:t>
            </a:r>
            <a:r>
              <a:rPr lang="en-IN" dirty="0" err="1"/>
              <a:t>úRYu</a:t>
            </a:r>
            <a:r>
              <a:rPr lang="en-IN" dirty="0"/>
              <a:t> </a:t>
            </a:r>
            <a:r>
              <a:rPr lang="en-IN" dirty="0" err="1"/>
              <a:t>Sm</a:t>
            </a:r>
            <a:r>
              <a:rPr lang="en-IN" dirty="0"/>
              <a:t> </a:t>
            </a:r>
            <a:r>
              <a:rPr lang="en-IN" dirty="0" err="1"/>
              <a:t>CúVÑûY</a:t>
            </a:r>
            <a:endParaRPr lang="en-IN" dirty="0"/>
          </a:p>
          <a:p>
            <a:r>
              <a:rPr lang="en-IN" dirty="0" err="1"/>
              <a:t>Sôh¥VeLs</a:t>
            </a:r>
            <a:r>
              <a:rPr lang="en-IN" dirty="0"/>
              <a:t> </a:t>
            </a:r>
            <a:r>
              <a:rPr lang="en-IN" dirty="0" err="1"/>
              <a:t>B¥úV</a:t>
            </a:r>
            <a:r>
              <a:rPr lang="en-IN" dirty="0"/>
              <a:t> </a:t>
            </a:r>
            <a:r>
              <a:rPr lang="en-IN" dirty="0" err="1"/>
              <a:t>TôÓúYôm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72D4E1-3650-40C3-A10A-2E85AFE6D903}"/>
              </a:ext>
            </a:extLst>
          </p:cNvPr>
          <p:cNvSpPr txBox="1"/>
          <p:nvPr/>
        </p:nvSpPr>
        <p:spPr>
          <a:xfrm>
            <a:off x="-1" y="5753622"/>
            <a:ext cx="12191999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ApúXíVô</a:t>
            </a:r>
            <a:r>
              <a:rPr lang="en-IN" dirty="0"/>
              <a:t> B ,,, </a:t>
            </a:r>
            <a:r>
              <a:rPr lang="en-IN" dirty="0" err="1"/>
              <a:t>ApúXíVô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F5360C-287D-4C49-AC0C-613E73067C16}"/>
              </a:ext>
            </a:extLst>
          </p:cNvPr>
          <p:cNvSpPr txBox="1"/>
          <p:nvPr/>
        </p:nvSpPr>
        <p:spPr>
          <a:xfrm>
            <a:off x="0" y="540246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Yô</a:t>
            </a:r>
            <a:r>
              <a:rPr lang="en-IN" dirty="0"/>
              <a:t>]</a:t>
            </a:r>
            <a:r>
              <a:rPr lang="en-IN" dirty="0" err="1"/>
              <a:t>eLû</a:t>
            </a:r>
            <a:r>
              <a:rPr lang="en-IN" dirty="0"/>
              <a:t>[ ®¬</a:t>
            </a:r>
            <a:r>
              <a:rPr lang="en-IN" dirty="0" err="1"/>
              <a:t>jRYûW</a:t>
            </a:r>
            <a:r>
              <a:rPr lang="en-IN" dirty="0"/>
              <a:t> </a:t>
            </a:r>
            <a:r>
              <a:rPr lang="en-IN" dirty="0" err="1"/>
              <a:t>TôÓúYôm</a:t>
            </a:r>
            <a:endParaRPr lang="en-IN" dirty="0"/>
          </a:p>
          <a:p>
            <a:r>
              <a:rPr lang="en-IN" dirty="0" err="1"/>
              <a:t>Yô</a:t>
            </a:r>
            <a:r>
              <a:rPr lang="en-IN" dirty="0"/>
              <a:t>]</a:t>
            </a:r>
            <a:r>
              <a:rPr lang="en-IN" dirty="0" err="1"/>
              <a:t>TWu</a:t>
            </a:r>
            <a:r>
              <a:rPr lang="en-IN" dirty="0"/>
              <a:t> </a:t>
            </a:r>
            <a:r>
              <a:rPr lang="en-IN" dirty="0" err="1"/>
              <a:t>CúVÑûY</a:t>
            </a:r>
            <a:r>
              <a:rPr lang="en-IN" dirty="0"/>
              <a:t> </a:t>
            </a:r>
            <a:r>
              <a:rPr lang="en-IN" dirty="0" err="1"/>
              <a:t>ùLôiPôÓúYôm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934612-ECD4-4233-B33D-692C03FBB491}"/>
              </a:ext>
            </a:extLst>
          </p:cNvPr>
          <p:cNvSpPr txBox="1"/>
          <p:nvPr/>
        </p:nvSpPr>
        <p:spPr>
          <a:xfrm>
            <a:off x="0" y="539184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YôdÏjRjRm</a:t>
            </a:r>
            <a:r>
              <a:rPr lang="en-IN" dirty="0"/>
              <a:t> </a:t>
            </a:r>
            <a:r>
              <a:rPr lang="en-IN" dirty="0" err="1"/>
              <a:t>RkRYûW</a:t>
            </a:r>
            <a:r>
              <a:rPr lang="en-IN" dirty="0"/>
              <a:t> </a:t>
            </a:r>
            <a:r>
              <a:rPr lang="en-IN" dirty="0" err="1"/>
              <a:t>TôÓúYôm</a:t>
            </a:r>
            <a:endParaRPr lang="en-IN" dirty="0"/>
          </a:p>
          <a:p>
            <a:r>
              <a:rPr lang="en-IN" dirty="0" err="1"/>
              <a:t>YôdÏUô</a:t>
            </a:r>
            <a:r>
              <a:rPr lang="en-IN" dirty="0"/>
              <a:t>\ô </a:t>
            </a:r>
            <a:r>
              <a:rPr lang="en-IN" dirty="0" err="1"/>
              <a:t>úRYû</a:t>
            </a:r>
            <a:r>
              <a:rPr lang="en-IN" dirty="0"/>
              <a:t>] </a:t>
            </a:r>
            <a:r>
              <a:rPr lang="en-IN" dirty="0" err="1"/>
              <a:t>ùLôiPôÓúYôm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3DB5D1-F447-4274-A945-DD42161E84A4}"/>
              </a:ext>
            </a:extLst>
          </p:cNvPr>
          <p:cNvSpPr txBox="1"/>
          <p:nvPr/>
        </p:nvSpPr>
        <p:spPr>
          <a:xfrm>
            <a:off x="0" y="540219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Tô¬p</a:t>
            </a:r>
            <a:r>
              <a:rPr lang="en-IN" dirty="0"/>
              <a:t> </a:t>
            </a:r>
            <a:r>
              <a:rPr lang="en-IN" dirty="0" err="1"/>
              <a:t>YkR</a:t>
            </a:r>
            <a:r>
              <a:rPr lang="en-IN" dirty="0"/>
              <a:t> </a:t>
            </a:r>
            <a:r>
              <a:rPr lang="en-IN" dirty="0" err="1"/>
              <a:t>TWúXôL</a:t>
            </a:r>
            <a:r>
              <a:rPr lang="en-IN" dirty="0"/>
              <a:t> </a:t>
            </a:r>
            <a:r>
              <a:rPr lang="en-IN" dirty="0" err="1"/>
              <a:t>SôVLu</a:t>
            </a:r>
            <a:endParaRPr lang="en-IN" dirty="0"/>
          </a:p>
          <a:p>
            <a:r>
              <a:rPr lang="en-IN" dirty="0" err="1"/>
              <a:t>T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 err="1"/>
              <a:t>Vô</a:t>
            </a:r>
            <a:r>
              <a:rPr lang="en-IN" dirty="0"/>
              <a:t>¡ </a:t>
            </a:r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ÁhÓdùLôiPôúW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C41F85-02BA-49BE-BAE5-498DFEA83A9F}"/>
              </a:ext>
            </a:extLst>
          </p:cNvPr>
          <p:cNvSpPr txBox="1"/>
          <p:nvPr/>
        </p:nvSpPr>
        <p:spPr>
          <a:xfrm>
            <a:off x="0" y="540247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TôYúNt±p</a:t>
            </a:r>
            <a:r>
              <a:rPr lang="en-IN" dirty="0"/>
              <a:t> </a:t>
            </a:r>
            <a:r>
              <a:rPr lang="en-IN" dirty="0" err="1"/>
              <a:t>YôrkÕ</a:t>
            </a:r>
            <a:r>
              <a:rPr lang="en-IN" dirty="0"/>
              <a:t> </a:t>
            </a:r>
            <a:r>
              <a:rPr lang="en-IN" dirty="0" err="1"/>
              <a:t>YkR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</a:t>
            </a:r>
            <a:r>
              <a:rPr lang="en-IN" dirty="0" err="1"/>
              <a:t>úV</a:t>
            </a:r>
            <a:endParaRPr lang="en-IN" dirty="0"/>
          </a:p>
          <a:p>
            <a:r>
              <a:rPr lang="en-IN" dirty="0" err="1"/>
              <a:t>TôN</a:t>
            </a:r>
            <a:r>
              <a:rPr lang="en-IN" dirty="0"/>
              <a:t> </a:t>
            </a:r>
            <a:r>
              <a:rPr lang="en-IN" dirty="0" err="1"/>
              <a:t>LWm</a:t>
            </a:r>
            <a:r>
              <a:rPr lang="en-IN" dirty="0"/>
              <a:t> ¿h¥ </a:t>
            </a:r>
            <a:r>
              <a:rPr lang="en-IN" dirty="0" err="1"/>
              <a:t>AYo</a:t>
            </a:r>
            <a:r>
              <a:rPr lang="en-IN" dirty="0"/>
              <a:t> </a:t>
            </a:r>
            <a:r>
              <a:rPr lang="en-IN" dirty="0" err="1"/>
              <a:t>çd</a:t>
            </a:r>
            <a:r>
              <a:rPr lang="en-IN" dirty="0"/>
              <a:t>¡]</a:t>
            </a:r>
            <a:r>
              <a:rPr lang="en-IN" dirty="0" err="1"/>
              <a:t>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1472</TotalTime>
  <Words>81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2021-01-08T10:44:11Z</dcterms:modified>
</cp:coreProperties>
</file>