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E6EB9-E804-43E9-8766-72F2C20CC341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YôZûYdÏm</a:t>
            </a:r>
            <a:r>
              <a:rPr lang="en-IN" dirty="0"/>
              <a:t> Au×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SPjÕm</a:t>
            </a:r>
            <a:r>
              <a:rPr lang="en-IN" dirty="0"/>
              <a:t> Au×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29EA-BD54-4461-9CE4-C3B5E693ABB8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CpXôR</a:t>
            </a:r>
            <a:r>
              <a:rPr lang="en-IN" dirty="0"/>
              <a:t> JÚ ¨ª`</a:t>
            </a:r>
            <a:r>
              <a:rPr lang="en-IN" dirty="0" err="1"/>
              <a:t>máP</a:t>
            </a:r>
            <a:endParaRPr lang="en-IN" dirty="0"/>
          </a:p>
          <a:p>
            <a:r>
              <a:rPr lang="en-IN" dirty="0"/>
              <a:t>Gu]</a:t>
            </a:r>
            <a:r>
              <a:rPr lang="en-IN" dirty="0" err="1"/>
              <a:t>ôúX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TôodL</a:t>
            </a:r>
            <a:r>
              <a:rPr lang="en-IN" dirty="0"/>
              <a:t> </a:t>
            </a:r>
            <a:r>
              <a:rPr lang="en-IN" dirty="0" err="1"/>
              <a:t>Ø¥VúX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0138C-2B37-4D31-A656-70205C5DC0A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CPùUpXôm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YWÔm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AUÚm</a:t>
            </a:r>
            <a:r>
              <a:rPr lang="en-IN" dirty="0"/>
              <a:t> </a:t>
            </a:r>
            <a:r>
              <a:rPr lang="en-IN" dirty="0" err="1"/>
              <a:t>CPùUpXôm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AUWÔm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6E07A-50E6-42C4-BD03-AFB2C626432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úTf£ùXpXôm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CÚdLÔm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CpXôU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448F6-5E16-4193-B4CE-6B0D24EF4BA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R²ûU«úX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SPkRúTôÕ</a:t>
            </a:r>
            <a:endParaRPr lang="en-IN" dirty="0"/>
          </a:p>
          <a:p>
            <a:r>
              <a:rPr lang="en-IN" dirty="0" err="1"/>
              <a:t>úRôú</a:t>
            </a:r>
            <a:r>
              <a:rPr lang="en-IN" dirty="0"/>
              <a:t>[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úRôs</a:t>
            </a:r>
            <a:r>
              <a:rPr lang="en-IN" dirty="0"/>
              <a:t> </a:t>
            </a:r>
            <a:r>
              <a:rPr lang="en-IN" dirty="0" err="1"/>
              <a:t>úLôojR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B9D58-FA47-44D8-BDBE-7C5FDC2575E7}"/>
              </a:ext>
            </a:extLst>
          </p:cNvPr>
          <p:cNvSpPr txBox="1"/>
          <p:nvPr/>
        </p:nvSpPr>
        <p:spPr>
          <a:xfrm>
            <a:off x="-1" y="539183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RY± </a:t>
            </a:r>
            <a:r>
              <a:rPr lang="en-IN" dirty="0" err="1"/>
              <a:t>Sôu</a:t>
            </a:r>
            <a:r>
              <a:rPr lang="en-IN" dirty="0"/>
              <a:t> ¸</a:t>
            </a:r>
            <a:r>
              <a:rPr lang="en-IN" dirty="0" err="1"/>
              <a:t>úZ</a:t>
            </a:r>
            <a:r>
              <a:rPr lang="en-IN" dirty="0"/>
              <a:t> ®</a:t>
            </a:r>
            <a:r>
              <a:rPr lang="en-IN" dirty="0" err="1"/>
              <a:t>ÝkRúTôÕ</a:t>
            </a:r>
            <a:endParaRPr lang="en-IN" dirty="0"/>
          </a:p>
          <a:p>
            <a:r>
              <a:rPr lang="en-IN" dirty="0" err="1"/>
              <a:t>çd¡úV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D8E8C-6B1C-4ED3-AE5C-FB33626E1D5A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Li½¬p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SPkRúTôÕ</a:t>
            </a:r>
            <a:endParaRPr lang="en-IN" dirty="0"/>
          </a:p>
          <a:p>
            <a:r>
              <a:rPr lang="en-IN" dirty="0"/>
              <a:t>Li½ûW </a:t>
            </a:r>
            <a:r>
              <a:rPr lang="en-IN" dirty="0" err="1"/>
              <a:t>ÕûPjùR±kR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5939E-D95E-4632-95C8-94759FAD5143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LXe¡úV</a:t>
            </a:r>
            <a:r>
              <a:rPr lang="en-IN" dirty="0"/>
              <a:t> ¨u\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Yôr®p</a:t>
            </a:r>
            <a:endParaRPr lang="en-IN" dirty="0"/>
          </a:p>
          <a:p>
            <a:r>
              <a:rPr lang="en-IN" dirty="0" err="1"/>
              <a:t>J°VôL</a:t>
            </a:r>
            <a:r>
              <a:rPr lang="en-IN" dirty="0"/>
              <a:t> </a:t>
            </a:r>
            <a:r>
              <a:rPr lang="en-IN" dirty="0" err="1"/>
              <a:t>YkÕ®hP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116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2021-01-08T11:25:06Z</dcterms:modified>
</cp:coreProperties>
</file>