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CA3D2-21B7-4E37-8E90-55C350293019}"/>
              </a:ext>
            </a:extLst>
          </p:cNvPr>
          <p:cNvSpPr txBox="1"/>
          <p:nvPr/>
        </p:nvSpPr>
        <p:spPr>
          <a:xfrm>
            <a:off x="-1" y="539129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YôÚeL</a:t>
            </a:r>
            <a:r>
              <a:rPr lang="en-IN" dirty="0"/>
              <a:t> Gu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en-IN" dirty="0" err="1"/>
              <a:t>YVpùY°dÏl</a:t>
            </a:r>
            <a:r>
              <a:rPr lang="en-IN" dirty="0"/>
              <a:t> </a:t>
            </a:r>
            <a:r>
              <a:rPr lang="en-IN" dirty="0" err="1"/>
              <a:t>úTôúYôm</a:t>
            </a:r>
            <a:r>
              <a:rPr lang="en-IN" dirty="0"/>
              <a:t> - </a:t>
            </a:r>
            <a:r>
              <a:rPr lang="en-IN" dirty="0" err="1"/>
              <a:t>AeúL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0097B-03DD-460C-9C57-5563BCD7BF98}"/>
              </a:ext>
            </a:extLst>
          </p:cNvPr>
          <p:cNvSpPr txBox="1"/>
          <p:nvPr/>
        </p:nvSpPr>
        <p:spPr>
          <a:xfrm>
            <a:off x="-1" y="539184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 úSNj§u Ef£ReLû[</a:t>
            </a:r>
          </a:p>
          <a:p>
            <a:r>
              <a:rPr lang="en-IN" dirty="0" err="1"/>
              <a:t>EUdÏ</a:t>
            </a:r>
            <a:r>
              <a:rPr lang="en-IN" dirty="0"/>
              <a:t> L²Vôn </a:t>
            </a:r>
            <a:r>
              <a:rPr lang="en-IN" dirty="0" err="1"/>
              <a:t>RÚúYu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E35C0-5D18-4105-98A5-064E3B9045DB}"/>
              </a:ext>
            </a:extLst>
          </p:cNvPr>
          <p:cNvSpPr txBox="1"/>
          <p:nvPr/>
        </p:nvSpPr>
        <p:spPr>
          <a:xfrm>
            <a:off x="0" y="54016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]«p </a:t>
            </a:r>
            <a:r>
              <a:rPr lang="en-IN" dirty="0" err="1"/>
              <a:t>LXkÕ</a:t>
            </a:r>
            <a:r>
              <a:rPr lang="en-IN" dirty="0"/>
              <a:t> </a:t>
            </a:r>
            <a:r>
              <a:rPr lang="en-IN" dirty="0" err="1"/>
              <a:t>ùLôsúYu</a:t>
            </a:r>
            <a:endParaRPr lang="en-IN" dirty="0"/>
          </a:p>
          <a:p>
            <a:r>
              <a:rPr lang="en-IN" dirty="0" err="1"/>
              <a:t>A©ú`LjRôp</a:t>
            </a:r>
            <a:r>
              <a:rPr lang="en-IN" dirty="0"/>
              <a:t> ¨û\</a:t>
            </a:r>
            <a:r>
              <a:rPr lang="en-IN" dirty="0" err="1"/>
              <a:t>k§ÓúYu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945C0-5BC3-40F6-8565-72776E60A691}"/>
              </a:ext>
            </a:extLst>
          </p:cNvPr>
          <p:cNvSpPr txBox="1"/>
          <p:nvPr/>
        </p:nvSpPr>
        <p:spPr>
          <a:xfrm>
            <a:off x="0" y="53770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Õ§jÕj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§]m </a:t>
            </a:r>
            <a:r>
              <a:rPr lang="en-IN" dirty="0" err="1"/>
              <a:t>Tô¥lTô</a:t>
            </a:r>
            <a:r>
              <a:rPr lang="en-IN" dirty="0"/>
              <a:t>¥ - §]m</a:t>
            </a:r>
          </a:p>
          <a:p>
            <a:r>
              <a:rPr lang="en-IN" dirty="0"/>
              <a:t>SP]</a:t>
            </a:r>
            <a:r>
              <a:rPr lang="en-IN" dirty="0" err="1"/>
              <a:t>Uô</a:t>
            </a:r>
            <a:r>
              <a:rPr lang="en-IN" dirty="0"/>
              <a:t>¥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76B39-07FE-4111-BE69-2530711A3194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úSNjRôp</a:t>
            </a:r>
            <a:r>
              <a:rPr lang="en-IN" dirty="0"/>
              <a:t> </a:t>
            </a:r>
            <a:r>
              <a:rPr lang="en-IN" dirty="0" err="1"/>
              <a:t>úNôLUôú</a:t>
            </a:r>
            <a:r>
              <a:rPr lang="en-IN" dirty="0"/>
              <a:t>]u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TôNjRôp</a:t>
            </a:r>
            <a:r>
              <a:rPr lang="en-IN" dirty="0"/>
              <a:t> </a:t>
            </a:r>
            <a:r>
              <a:rPr lang="en-IN" dirty="0" err="1"/>
              <a:t>ùS¡rkÕ</a:t>
            </a:r>
            <a:r>
              <a:rPr lang="en-IN" dirty="0"/>
              <a:t> </a:t>
            </a:r>
            <a:r>
              <a:rPr lang="en-IN" dirty="0" err="1"/>
              <a:t>úTôú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AD48F-E3C6-41F8-AC11-2C1AB60C9DB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Au×d</a:t>
            </a:r>
            <a:r>
              <a:rPr lang="en-IN" dirty="0"/>
              <a:t> </a:t>
            </a:r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êr¡úV</a:t>
            </a:r>
            <a:endParaRPr lang="en-IN" dirty="0"/>
          </a:p>
          <a:p>
            <a:r>
              <a:rPr lang="en-IN" dirty="0"/>
              <a:t>¿k§ ¿k§ </a:t>
            </a:r>
            <a:r>
              <a:rPr lang="en-IN" dirty="0" err="1"/>
              <a:t>U¡rúYu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6D356-D840-4766-B07F-261E9E01860F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SuûULhLôn</a:t>
            </a:r>
            <a:endParaRPr lang="en-IN" dirty="0"/>
          </a:p>
          <a:p>
            <a:r>
              <a:rPr lang="en-IN" dirty="0"/>
              <a:t>Gu]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ùNÛj§ÓúYu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A479B-4578-4E1B-8C2C-80B0C323A11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CWh£l©u Tôj§WjûR</a:t>
            </a:r>
          </a:p>
          <a:p>
            <a:r>
              <a:rPr lang="en-IN" dirty="0"/>
              <a:t>Gu </a:t>
            </a:r>
            <a:r>
              <a:rPr lang="en-IN" dirty="0" err="1"/>
              <a:t>ûL«p</a:t>
            </a:r>
            <a:r>
              <a:rPr lang="en-IN" dirty="0"/>
              <a:t> </a:t>
            </a:r>
            <a:r>
              <a:rPr lang="en-IN" dirty="0" err="1"/>
              <a:t>Hk</a:t>
            </a:r>
            <a:r>
              <a:rPr lang="en-IN" dirty="0"/>
              <a:t>§ </a:t>
            </a:r>
            <a:r>
              <a:rPr lang="en-IN" dirty="0" err="1"/>
              <a:t>CWhNLô</a:t>
            </a:r>
            <a:r>
              <a:rPr lang="en-IN" dirty="0"/>
              <a:t> </a:t>
            </a:r>
            <a:r>
              <a:rPr lang="en-IN" dirty="0" err="1"/>
              <a:t>EmûUj</a:t>
            </a:r>
            <a:r>
              <a:rPr lang="en-IN" dirty="0"/>
              <a:t> </a:t>
            </a:r>
            <a:r>
              <a:rPr lang="en-IN" dirty="0" err="1"/>
              <a:t>ùRôÝúYu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117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2021-02-07T00:33:08Z</dcterms:modified>
</cp:coreProperties>
</file>