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4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51D0BC5D-8A1B-4BFF-975A-3BD232B016B0}"/>
    <pc:docChg chg="delSld modSld">
      <pc:chgData name="Samson Christopher" userId="6a13b5f1e64a53ae" providerId="LiveId" clId="{51D0BC5D-8A1B-4BFF-975A-3BD232B016B0}" dt="2021-02-07T00:35:50.915" v="21" actId="20577"/>
      <pc:docMkLst>
        <pc:docMk/>
      </pc:docMkLst>
      <pc:sldChg chg="modSp mod">
        <pc:chgData name="Samson Christopher" userId="6a13b5f1e64a53ae" providerId="LiveId" clId="{51D0BC5D-8A1B-4BFF-975A-3BD232B016B0}" dt="2021-02-07T00:35:42.641" v="16" actId="1036"/>
        <pc:sldMkLst>
          <pc:docMk/>
          <pc:sldMk cId="850099564" sldId="390"/>
        </pc:sldMkLst>
        <pc:spChg chg="mod">
          <ac:chgData name="Samson Christopher" userId="6a13b5f1e64a53ae" providerId="LiveId" clId="{51D0BC5D-8A1B-4BFF-975A-3BD232B016B0}" dt="2021-02-07T00:35:42.641" v="16" actId="1036"/>
          <ac:spMkLst>
            <pc:docMk/>
            <pc:sldMk cId="850099564" sldId="390"/>
            <ac:spMk id="4" creationId="{8B3A5DBF-BF75-4C4F-BDF2-B285B8E3500F}"/>
          </ac:spMkLst>
        </pc:spChg>
      </pc:sldChg>
      <pc:sldChg chg="delSp modSp del mod">
        <pc:chgData name="Samson Christopher" userId="6a13b5f1e64a53ae" providerId="LiveId" clId="{51D0BC5D-8A1B-4BFF-975A-3BD232B016B0}" dt="2021-02-07T00:35:44.732" v="17" actId="47"/>
        <pc:sldMkLst>
          <pc:docMk/>
          <pc:sldMk cId="944968354" sldId="391"/>
        </pc:sldMkLst>
        <pc:spChg chg="del mod">
          <ac:chgData name="Samson Christopher" userId="6a13b5f1e64a53ae" providerId="LiveId" clId="{51D0BC5D-8A1B-4BFF-975A-3BD232B016B0}" dt="2021-02-07T00:35:23.159" v="4"/>
          <ac:spMkLst>
            <pc:docMk/>
            <pc:sldMk cId="944968354" sldId="391"/>
            <ac:spMk id="4" creationId="{66BBD181-302B-41CE-86B6-F23C82D77E74}"/>
          </ac:spMkLst>
        </pc:spChg>
      </pc:sldChg>
      <pc:sldChg chg="modSp mod">
        <pc:chgData name="Samson Christopher" userId="6a13b5f1e64a53ae" providerId="LiveId" clId="{51D0BC5D-8A1B-4BFF-975A-3BD232B016B0}" dt="2021-02-07T00:35:50.915" v="21" actId="20577"/>
        <pc:sldMkLst>
          <pc:docMk/>
          <pc:sldMk cId="1414681237" sldId="392"/>
        </pc:sldMkLst>
        <pc:spChg chg="mod">
          <ac:chgData name="Samson Christopher" userId="6a13b5f1e64a53ae" providerId="LiveId" clId="{51D0BC5D-8A1B-4BFF-975A-3BD232B016B0}" dt="2021-02-07T00:35:50.915" v="21" actId="20577"/>
          <ac:spMkLst>
            <pc:docMk/>
            <pc:sldMk cId="1414681237" sldId="392"/>
            <ac:spMk id="4" creationId="{1B6CCCFF-06BA-4F4F-9D6F-BBEA5BE483C5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89C6-D1B6-42AD-938E-3C71A0C7CA25}"/>
              </a:ext>
            </a:extLst>
          </p:cNvPr>
          <p:cNvSpPr txBox="1"/>
          <p:nvPr/>
        </p:nvSpPr>
        <p:spPr>
          <a:xfrm>
            <a:off x="-1" y="540164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ùLôÓjR</a:t>
            </a:r>
            <a:r>
              <a:rPr lang="en-IN" dirty="0"/>
              <a:t> </a:t>
            </a:r>
            <a:r>
              <a:rPr lang="en-IN" dirty="0" err="1"/>
              <a:t>Uu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/>
              <a:t>U] </a:t>
            </a:r>
            <a:r>
              <a:rPr lang="en-IN" dirty="0" err="1"/>
              <a:t>U¡rf</a:t>
            </a:r>
            <a:r>
              <a:rPr lang="en-IN" dirty="0"/>
              <a:t>£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UQô</a:t>
            </a:r>
            <a:r>
              <a:rPr lang="en-IN" dirty="0"/>
              <a:t>[ú]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A5DBF-BF75-4C4F-BDF2-B285B8E3500F}"/>
              </a:ext>
            </a:extLst>
          </p:cNvPr>
          <p:cNvSpPr txBox="1"/>
          <p:nvPr/>
        </p:nvSpPr>
        <p:spPr>
          <a:xfrm>
            <a:off x="0" y="5385419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Lôd¡u</a:t>
            </a:r>
            <a:r>
              <a:rPr lang="en-IN" sz="4300" dirty="0"/>
              <a:t>\ </a:t>
            </a:r>
            <a:r>
              <a:rPr lang="en-IN" sz="4300" dirty="0" err="1"/>
              <a:t>Cû</a:t>
            </a:r>
            <a:r>
              <a:rPr lang="en-IN" sz="4300" dirty="0"/>
              <a:t>\</a:t>
            </a:r>
            <a:r>
              <a:rPr lang="en-IN" sz="4300" dirty="0" err="1"/>
              <a:t>Yô</a:t>
            </a:r>
            <a:r>
              <a:rPr lang="en-IN" sz="4300" dirty="0"/>
              <a:t> </a:t>
            </a:r>
            <a:r>
              <a:rPr lang="en-IN" sz="4300" dirty="0" err="1"/>
              <a:t>vúRôj§Wm</a:t>
            </a:r>
            <a:r>
              <a:rPr lang="en-IN" sz="4300" dirty="0"/>
              <a:t> </a:t>
            </a:r>
            <a:r>
              <a:rPr lang="en-IN" sz="4300" dirty="0" err="1"/>
              <a:t>LÚûQ</a:t>
            </a:r>
            <a:r>
              <a:rPr lang="en-IN" sz="4300" dirty="0"/>
              <a:t> </a:t>
            </a:r>
            <a:r>
              <a:rPr lang="en-IN" sz="4300" dirty="0" err="1"/>
              <a:t>ûYjRRôp</a:t>
            </a:r>
            <a:r>
              <a:rPr lang="en-IN" sz="4300" dirty="0"/>
              <a:t> </a:t>
            </a:r>
            <a:r>
              <a:rPr lang="en-IN" sz="4300" dirty="0" err="1"/>
              <a:t>Õ§d¡uú</a:t>
            </a:r>
            <a:r>
              <a:rPr lang="en-IN" sz="4300" dirty="0"/>
              <a:t>\</a:t>
            </a:r>
            <a:r>
              <a:rPr lang="en-IN" sz="4300" dirty="0" err="1"/>
              <a:t>ôm</a:t>
            </a:r>
            <a:r>
              <a:rPr lang="en-IN" sz="4300" dirty="0"/>
              <a:t> </a:t>
            </a:r>
            <a:r>
              <a:rPr lang="en-IN" sz="4300" dirty="0" err="1"/>
              <a:t>GkSôÞm</a:t>
            </a:r>
            <a:r>
              <a:rPr lang="en-IN" sz="4300" dirty="0"/>
              <a:t> </a:t>
            </a:r>
            <a:r>
              <a:rPr lang="en-IN" sz="4300" dirty="0" err="1"/>
              <a:t>Õ§d¡uú</a:t>
            </a:r>
            <a:r>
              <a:rPr lang="en-IN" sz="4300" dirty="0"/>
              <a:t>\</a:t>
            </a:r>
            <a:r>
              <a:rPr lang="en-IN" sz="4300" dirty="0" err="1"/>
              <a:t>ôm</a:t>
            </a:r>
            <a:r>
              <a:rPr lang="en-IN" sz="4300" dirty="0"/>
              <a:t> </a:t>
            </a:r>
            <a:r>
              <a:rPr lang="en-IN" sz="4300" dirty="0" err="1"/>
              <a:t>GkSôÞm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CCCFF-06BA-4F4F-9D6F-BBEA5BE483C5}"/>
              </a:ext>
            </a:extLst>
          </p:cNvPr>
          <p:cNvSpPr txBox="1"/>
          <p:nvPr/>
        </p:nvSpPr>
        <p:spPr>
          <a:xfrm>
            <a:off x="-1" y="540192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¿§«u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oUX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3E585-A9B8-48D3-890B-6C5714A6C446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UôuL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GeLû</a:t>
            </a:r>
            <a:r>
              <a:rPr lang="en-IN" dirty="0"/>
              <a:t>[ </a:t>
            </a:r>
            <a:r>
              <a:rPr lang="en-IN" dirty="0" err="1"/>
              <a:t>Uôt</a:t>
            </a:r>
            <a:r>
              <a:rPr lang="en-IN" dirty="0"/>
              <a:t>\</a:t>
            </a:r>
          </a:p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ùLôÓjRYúW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5BAB0-EE32-4605-A4B2-8B7F35ADA234}"/>
              </a:ext>
            </a:extLst>
          </p:cNvPr>
          <p:cNvSpPr txBox="1"/>
          <p:nvPr/>
        </p:nvSpPr>
        <p:spPr>
          <a:xfrm>
            <a:off x="-1" y="540191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</a:t>
            </a:r>
            <a:r>
              <a:rPr lang="en-IN" dirty="0"/>
              <a:t> Es[</a:t>
            </a:r>
            <a:r>
              <a:rPr lang="en-IN" dirty="0" err="1"/>
              <a:t>YúW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 err="1"/>
              <a:t>YÝYôUp</a:t>
            </a:r>
            <a:r>
              <a:rPr lang="en-IN" dirty="0"/>
              <a:t> </a:t>
            </a:r>
            <a:r>
              <a:rPr lang="en-IN" dirty="0" err="1"/>
              <a:t>LôlTYúW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60EF-8B7A-4923-A287-CAE83A38EEDE}"/>
              </a:ext>
            </a:extLst>
          </p:cNvPr>
          <p:cNvSpPr txBox="1"/>
          <p:nvPr/>
        </p:nvSpPr>
        <p:spPr>
          <a:xfrm>
            <a:off x="0" y="54024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YôûRdÏm</a:t>
            </a:r>
            <a:r>
              <a:rPr lang="en-IN" dirty="0"/>
              <a:t> </a:t>
            </a:r>
            <a:r>
              <a:rPr lang="en-IN" dirty="0" err="1"/>
              <a:t>ÕuTj§tÏm</a:t>
            </a:r>
            <a:r>
              <a:rPr lang="en-IN" dirty="0"/>
              <a:t> ®</a:t>
            </a:r>
            <a:r>
              <a:rPr lang="en-IN" dirty="0" err="1"/>
              <a:t>Xd</a:t>
            </a:r>
            <a:r>
              <a:rPr lang="en-IN" dirty="0"/>
              <a:t>¡ </a:t>
            </a:r>
            <a:r>
              <a:rPr lang="en-IN" dirty="0" err="1"/>
              <a:t>ÁhP</a:t>
            </a:r>
            <a:endParaRPr lang="en-IN" dirty="0"/>
          </a:p>
          <a:p>
            <a:r>
              <a:rPr lang="en-IN" dirty="0" err="1"/>
              <a:t>AuTô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663E1-4351-4F97-8148-E5C4FDD65CCD}"/>
              </a:ext>
            </a:extLst>
          </p:cNvPr>
          <p:cNvSpPr txBox="1"/>
          <p:nvPr/>
        </p:nvSpPr>
        <p:spPr>
          <a:xfrm>
            <a:off x="0" y="54019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8A69F-37FD-4DAB-8764-9D2F1FE1819E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TôYj§tÏ</a:t>
            </a:r>
            <a:r>
              <a:rPr lang="en-IN" dirty="0"/>
              <a:t> </a:t>
            </a:r>
            <a:r>
              <a:rPr lang="en-IN" dirty="0" err="1"/>
              <a:t>GeLû</a:t>
            </a:r>
            <a:r>
              <a:rPr lang="en-IN" dirty="0"/>
              <a:t>[ ®</a:t>
            </a:r>
            <a:r>
              <a:rPr lang="en-IN" dirty="0" err="1"/>
              <a:t>Xd</a:t>
            </a:r>
            <a:r>
              <a:rPr lang="en-IN" dirty="0"/>
              <a:t>¡ </a:t>
            </a:r>
            <a:r>
              <a:rPr lang="en-IN" dirty="0" err="1"/>
              <a:t>ÁhP</a:t>
            </a:r>
            <a:endParaRPr lang="en-IN" dirty="0"/>
          </a:p>
          <a:p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CWô_ú</a:t>
            </a:r>
            <a:r>
              <a:rPr lang="en-IN" dirty="0"/>
              <a:t>]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143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2021-02-07T00:36:02Z</dcterms:modified>
</cp:coreProperties>
</file>