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63AAA-827E-4C7E-9B27-956329D4DCEB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ô§Lú</a:t>
            </a:r>
            <a:r>
              <a:rPr lang="en-IN" dirty="0"/>
              <a:t>[ </a:t>
            </a:r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LojRûW</a:t>
            </a:r>
            <a:endParaRPr lang="en-IN" dirty="0"/>
          </a:p>
          <a:p>
            <a:r>
              <a:rPr lang="en-IN" dirty="0" err="1"/>
              <a:t>HLUôn</a:t>
            </a:r>
            <a:r>
              <a:rPr lang="en-IN" dirty="0"/>
              <a:t> </a:t>
            </a:r>
            <a:r>
              <a:rPr lang="en-IN" dirty="0" err="1"/>
              <a:t>Õ§júR</a:t>
            </a:r>
            <a:r>
              <a:rPr lang="en-IN" dirty="0"/>
              <a:t> </a:t>
            </a:r>
            <a:r>
              <a:rPr lang="en-IN" dirty="0" err="1"/>
              <a:t>úTôt±l</a:t>
            </a:r>
            <a:r>
              <a:rPr lang="en-IN" dirty="0"/>
              <a:t> </a:t>
            </a:r>
            <a:r>
              <a:rPr lang="en-IN" dirty="0" err="1"/>
              <a:t>TôÓeLs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58DE6-49CC-4AF0-BF50-02E50FA25684}"/>
              </a:ext>
            </a:extLst>
          </p:cNvPr>
          <p:cNvSpPr txBox="1"/>
          <p:nvPr/>
        </p:nvSpPr>
        <p:spPr>
          <a:xfrm>
            <a:off x="-1" y="54024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Sô¥úV</a:t>
            </a:r>
            <a:r>
              <a:rPr lang="en-IN" dirty="0"/>
              <a:t> </a:t>
            </a:r>
            <a:r>
              <a:rPr lang="en-IN" dirty="0" err="1"/>
              <a:t>YkùRuû</a:t>
            </a:r>
            <a:r>
              <a:rPr lang="en-IN" dirty="0"/>
              <a:t>] </a:t>
            </a:r>
            <a:r>
              <a:rPr lang="en-IN" dirty="0" err="1"/>
              <a:t>BR¬jÕ</a:t>
            </a:r>
            <a:endParaRPr lang="en-IN" dirty="0"/>
          </a:p>
          <a:p>
            <a:r>
              <a:rPr lang="en-IN" dirty="0" err="1"/>
              <a:t>YôdL°jRôo</a:t>
            </a:r>
            <a:r>
              <a:rPr lang="en-IN" dirty="0"/>
              <a:t> ¨</a:t>
            </a:r>
            <a:r>
              <a:rPr lang="en-IN" dirty="0" err="1"/>
              <a:t>ój§V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Dk§P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9639-F57C-44AC-92FD-98BC80CE5E21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]m éª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Uô±lúTôÏm</a:t>
            </a:r>
            <a:r>
              <a:rPr lang="en-IN" dirty="0"/>
              <a:t> </a:t>
            </a:r>
            <a:r>
              <a:rPr lang="en-IN" dirty="0" err="1"/>
              <a:t>KoSôs</a:t>
            </a:r>
            <a:endParaRPr lang="en-IN" dirty="0"/>
          </a:p>
          <a:p>
            <a:r>
              <a:rPr lang="es-ES" dirty="0" err="1"/>
              <a:t>Yô</a:t>
            </a:r>
            <a:r>
              <a:rPr lang="es-ES" dirty="0"/>
              <a:t>]</a:t>
            </a:r>
            <a:r>
              <a:rPr lang="es-ES" dirty="0" err="1"/>
              <a:t>Y¬u</a:t>
            </a:r>
            <a:r>
              <a:rPr lang="es-ES" dirty="0"/>
              <a:t> </a:t>
            </a:r>
            <a:r>
              <a:rPr lang="es-ES" dirty="0" err="1"/>
              <a:t>YôdÏ</a:t>
            </a:r>
            <a:r>
              <a:rPr lang="es-ES" dirty="0"/>
              <a:t> </a:t>
            </a:r>
            <a:r>
              <a:rPr lang="es-ES" dirty="0" err="1"/>
              <a:t>Uô</a:t>
            </a:r>
            <a:r>
              <a:rPr lang="es-ES" dirty="0"/>
              <a:t>\</a:t>
            </a:r>
            <a:r>
              <a:rPr lang="es-ES" dirty="0" err="1"/>
              <a:t>ôúR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853F-C6D8-4F97-AF67-EFB81A13782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¿§«u </a:t>
            </a:r>
            <a:r>
              <a:rPr lang="en-IN" dirty="0" err="1"/>
              <a:t>ã¬Vu</a:t>
            </a:r>
            <a:r>
              <a:rPr lang="en-IN" dirty="0"/>
              <a:t> </a:t>
            </a:r>
            <a:r>
              <a:rPr lang="en-IN" dirty="0" err="1"/>
              <a:t>úRôu±Óm</a:t>
            </a:r>
            <a:r>
              <a:rPr lang="en-IN" dirty="0"/>
              <a:t> </a:t>
            </a:r>
            <a:r>
              <a:rPr lang="en-IN" dirty="0" err="1"/>
              <a:t>Sôs</a:t>
            </a:r>
            <a:endParaRPr lang="en-IN" dirty="0"/>
          </a:p>
          <a:p>
            <a:r>
              <a:rPr lang="en-IN" dirty="0" err="1"/>
              <a:t>úNoj§ÓYôo</a:t>
            </a:r>
            <a:r>
              <a:rPr lang="en-IN" dirty="0"/>
              <a:t> </a:t>
            </a:r>
            <a:r>
              <a:rPr lang="en-IN" dirty="0" err="1"/>
              <a:t>BYXôn</a:t>
            </a:r>
            <a:r>
              <a:rPr lang="en-IN" dirty="0"/>
              <a:t> </a:t>
            </a:r>
            <a:r>
              <a:rPr lang="en-IN" dirty="0" err="1"/>
              <a:t>Lôj§ÚlúTôûW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19669-2048-4B49-A74C-792BB18B38C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úRYu A°jR SuûU ùT¬VúR</a:t>
            </a:r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Uô±PôRúR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D84C1-E1FE-48C8-990F-A215A6EC81F0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Cuû</a:t>
            </a:r>
            <a:r>
              <a:rPr lang="en-IN" dirty="0"/>
              <a:t>\j §]m á¥ </a:t>
            </a:r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úTôt±l</a:t>
            </a:r>
            <a:r>
              <a:rPr lang="en-IN" dirty="0"/>
              <a:t> </a:t>
            </a:r>
            <a:r>
              <a:rPr lang="en-IN" dirty="0" err="1"/>
              <a:t>TôP</a:t>
            </a:r>
            <a:endParaRPr lang="en-IN" dirty="0"/>
          </a:p>
          <a:p>
            <a:r>
              <a:rPr lang="en-IN" dirty="0"/>
              <a:t>DkR°j¾o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9D1D5-AF06-4A54-9B03-0F7E689DEEC9}"/>
              </a:ext>
            </a:extLst>
          </p:cNvPr>
          <p:cNvSpPr txBox="1"/>
          <p:nvPr/>
        </p:nvSpPr>
        <p:spPr>
          <a:xfrm>
            <a:off x="-1" y="540247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SôUjûR</a:t>
            </a:r>
            <a:r>
              <a:rPr lang="en-IN" dirty="0"/>
              <a:t> </a:t>
            </a:r>
            <a:r>
              <a:rPr lang="en-IN" dirty="0" err="1"/>
              <a:t>EVoj§ÓúYôm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Õ§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EF4D0-C249-4EB4-AE8C-89CB90A25D2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  <a:p>
            <a:r>
              <a:rPr lang="en-IN" dirty="0" err="1"/>
              <a:t>úNRªu</a:t>
            </a:r>
            <a:r>
              <a:rPr lang="en-IN" dirty="0"/>
              <a:t>± </a:t>
            </a:r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D7F4E-6410-4B12-8EC3-E281CC4A1B2A}"/>
              </a:ext>
            </a:extLst>
          </p:cNvPr>
          <p:cNvSpPr txBox="1"/>
          <p:nvPr/>
        </p:nvSpPr>
        <p:spPr>
          <a:xfrm>
            <a:off x="0" y="5402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Ë®Vl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ù_V¸Rm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</a:t>
            </a:r>
            <a:r>
              <a:rPr lang="en-IN" dirty="0" err="1"/>
              <a:t>ù_VU°lTôo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C629A-3FD8-4ACF-851F-5EC3CE4DC23F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NôT</a:t>
            </a:r>
            <a:r>
              <a:rPr lang="en-IN" dirty="0"/>
              <a:t> </a:t>
            </a:r>
            <a:r>
              <a:rPr lang="en-IN" dirty="0" err="1"/>
              <a:t>úWôLm</a:t>
            </a:r>
            <a:r>
              <a:rPr lang="en-IN" dirty="0"/>
              <a:t> </a:t>
            </a:r>
            <a:r>
              <a:rPr lang="en-IN" dirty="0" err="1"/>
              <a:t>Øtßm</a:t>
            </a:r>
            <a:r>
              <a:rPr lang="en-IN" dirty="0"/>
              <a:t> Gu²p ¿d¡</a:t>
            </a:r>
          </a:p>
          <a:p>
            <a:r>
              <a:rPr lang="en-IN" dirty="0" err="1"/>
              <a:t>NôÜ</a:t>
            </a:r>
            <a:r>
              <a:rPr lang="en-IN" dirty="0"/>
              <a:t> </a:t>
            </a:r>
            <a:r>
              <a:rPr lang="en-IN" dirty="0" err="1"/>
              <a:t>TVm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úTôd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73083-7006-4A85-958E-32E00E58E8CE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ãrûL«úX</a:t>
            </a:r>
            <a:endParaRPr lang="en-IN" dirty="0"/>
          </a:p>
          <a:p>
            <a:r>
              <a:rPr lang="en-IN" dirty="0" err="1"/>
              <a:t>úNôok§PôUp</a:t>
            </a:r>
            <a:r>
              <a:rPr lang="en-IN" dirty="0"/>
              <a:t> </a:t>
            </a:r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ùTX</a:t>
            </a:r>
            <a:r>
              <a:rPr lang="en-IN" dirty="0"/>
              <a:t>]°</a:t>
            </a:r>
            <a:r>
              <a:rPr lang="en-IN" dirty="0" err="1"/>
              <a:t>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C08F3-84E3-4BCC-AA7B-DB56A90608AA}"/>
              </a:ext>
            </a:extLst>
          </p:cNvPr>
          <p:cNvSpPr txBox="1"/>
          <p:nvPr/>
        </p:nvSpPr>
        <p:spPr>
          <a:xfrm>
            <a:off x="0" y="540192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Uu²jÕ U\</a:t>
            </a:r>
            <a:r>
              <a:rPr lang="en-IN" dirty="0" err="1"/>
              <a:t>kRôo</a:t>
            </a:r>
            <a:endParaRPr lang="en-IN" dirty="0"/>
          </a:p>
          <a:p>
            <a:r>
              <a:rPr lang="en-IN" dirty="0" err="1"/>
              <a:t>ùNôkR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VôL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195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2021-01-09T06:17:57Z</dcterms:modified>
</cp:coreProperties>
</file>