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09-01-2021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55BEE-69BB-4F19-84C8-19DC9C46C43D}"/>
              </a:ext>
            </a:extLst>
          </p:cNvPr>
          <p:cNvSpPr txBox="1"/>
          <p:nvPr/>
        </p:nvSpPr>
        <p:spPr>
          <a:xfrm>
            <a:off x="0" y="539129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úTôt±ÓúYu</a:t>
            </a:r>
            <a:r>
              <a:rPr lang="en-IN" dirty="0"/>
              <a:t> </a:t>
            </a:r>
            <a:r>
              <a:rPr lang="en-IN" dirty="0" err="1"/>
              <a:t>TWôTWû</a:t>
            </a:r>
            <a:r>
              <a:rPr lang="en-IN" dirty="0"/>
              <a:t>]</a:t>
            </a:r>
          </a:p>
          <a:p>
            <a:r>
              <a:rPr lang="en-IN" dirty="0" err="1"/>
              <a:t>Nôt±ÓúYu</a:t>
            </a:r>
            <a:r>
              <a:rPr lang="en-IN" dirty="0"/>
              <a:t> </a:t>
            </a:r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YpXYûW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ECF59-338A-49DB-B673-D982D3DC0346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BTjÕd</a:t>
            </a:r>
            <a:r>
              <a:rPr lang="en-IN" dirty="0"/>
              <a:t> </a:t>
            </a:r>
            <a:r>
              <a:rPr lang="en-IN" dirty="0" err="1"/>
              <a:t>LôXj§p</a:t>
            </a:r>
            <a:r>
              <a:rPr lang="en-IN" dirty="0"/>
              <a:t> </a:t>
            </a:r>
            <a:r>
              <a:rPr lang="en-IN" dirty="0" err="1"/>
              <a:t>ál©ÓúYu</a:t>
            </a:r>
            <a:endParaRPr lang="en-IN" dirty="0"/>
          </a:p>
          <a:p>
            <a:r>
              <a:rPr lang="en-IN" dirty="0" err="1"/>
              <a:t>BiPYúW</a:t>
            </a:r>
            <a:r>
              <a:rPr lang="en-IN" dirty="0"/>
              <a:t> </a:t>
            </a:r>
            <a:r>
              <a:rPr lang="en-IN" dirty="0" err="1"/>
              <a:t>ùN</a:t>
            </a:r>
            <a:r>
              <a:rPr lang="en-IN" dirty="0"/>
              <a:t>® </a:t>
            </a:r>
            <a:r>
              <a:rPr lang="en-IN" dirty="0" err="1"/>
              <a:t>ùLôÓlTôo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E4A3D-DDA9-4A6B-A814-81C406C9CD01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¨</a:t>
            </a:r>
            <a:r>
              <a:rPr lang="en-IN" dirty="0" err="1"/>
              <a:t>jRØm</a:t>
            </a:r>
            <a:r>
              <a:rPr lang="en-IN" dirty="0"/>
              <a:t> </a:t>
            </a:r>
            <a:r>
              <a:rPr lang="en-IN" dirty="0" err="1"/>
              <a:t>úTô§jÕ</a:t>
            </a:r>
            <a:r>
              <a:rPr lang="en-IN" dirty="0"/>
              <a:t> </a:t>
            </a:r>
            <a:r>
              <a:rPr lang="en-IN" dirty="0" err="1"/>
              <a:t>SPj</a:t>
            </a:r>
            <a:r>
              <a:rPr lang="en-IN" dirty="0"/>
              <a:t>§</a:t>
            </a:r>
          </a:p>
          <a:p>
            <a:r>
              <a:rPr lang="en-IN" dirty="0"/>
              <a:t>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BúXôNû</a:t>
            </a:r>
            <a:r>
              <a:rPr lang="en-IN" dirty="0"/>
              <a:t>] </a:t>
            </a:r>
            <a:r>
              <a:rPr lang="en-IN" dirty="0" err="1"/>
              <a:t>A°lTôo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DF5FE-6242-4248-B72F-8B84A5E54168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Ø¥®</a:t>
            </a:r>
            <a:r>
              <a:rPr lang="en-IN" dirty="0" err="1"/>
              <a:t>úX</a:t>
            </a:r>
            <a:r>
              <a:rPr lang="en-IN" dirty="0"/>
              <a:t> </a:t>
            </a:r>
            <a:r>
              <a:rPr lang="en-IN" dirty="0" err="1"/>
              <a:t>U¡ûU«p</a:t>
            </a:r>
            <a:r>
              <a:rPr lang="en-IN" dirty="0"/>
              <a:t> </a:t>
            </a:r>
            <a:r>
              <a:rPr lang="en-IN" dirty="0" err="1"/>
              <a:t>úNoj§ÓYôo</a:t>
            </a:r>
            <a:endParaRPr lang="en-IN" dirty="0"/>
          </a:p>
          <a:p>
            <a:r>
              <a:rPr lang="en-IN" dirty="0" err="1"/>
              <a:t>U¡rk§ÓúYu</a:t>
            </a:r>
            <a:r>
              <a:rPr lang="en-IN" dirty="0"/>
              <a:t> ¨</a:t>
            </a:r>
            <a:r>
              <a:rPr lang="en-IN" dirty="0" err="1"/>
              <a:t>j§VUôn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9A778-71F6-4557-9D6D-4B1B429A787A}"/>
              </a:ext>
            </a:extLst>
          </p:cNvPr>
          <p:cNvSpPr txBox="1"/>
          <p:nvPr/>
        </p:nvSpPr>
        <p:spPr>
          <a:xfrm>
            <a:off x="0" y="53918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vúRôj§W</a:t>
            </a:r>
            <a:r>
              <a:rPr lang="en-IN" dirty="0"/>
              <a:t> </a:t>
            </a:r>
            <a:r>
              <a:rPr lang="en-IN" dirty="0" err="1"/>
              <a:t>Tôj§Wu</a:t>
            </a:r>
            <a:r>
              <a:rPr lang="en-IN" dirty="0"/>
              <a:t> </a:t>
            </a:r>
            <a:r>
              <a:rPr lang="en-IN" dirty="0" err="1"/>
              <a:t>CúVÑûYúV</a:t>
            </a:r>
            <a:endParaRPr lang="en-IN" dirty="0"/>
          </a:p>
          <a:p>
            <a:r>
              <a:rPr lang="en-IN" dirty="0" err="1"/>
              <a:t>úSj§WUôn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8FB90-75F5-47D3-8063-C7CA60AA2B28}"/>
              </a:ext>
            </a:extLst>
          </p:cNvPr>
          <p:cNvSpPr txBox="1"/>
          <p:nvPr/>
        </p:nvSpPr>
        <p:spPr>
          <a:xfrm>
            <a:off x="0" y="5391291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Bõ</a:t>
            </a:r>
            <a:r>
              <a:rPr lang="en-IN" dirty="0"/>
              <a:t> </a:t>
            </a:r>
            <a:r>
              <a:rPr lang="en-IN" dirty="0" err="1"/>
              <a:t>BolT¬júR</a:t>
            </a:r>
            <a:r>
              <a:rPr lang="en-IN" dirty="0"/>
              <a:t> </a:t>
            </a:r>
            <a:r>
              <a:rPr lang="en-IN" dirty="0" err="1"/>
              <a:t>ALU¡rúYu</a:t>
            </a:r>
            <a:endParaRPr lang="en-IN" dirty="0"/>
          </a:p>
          <a:p>
            <a:r>
              <a:rPr lang="en-IN" dirty="0" err="1"/>
              <a:t>BiPYo</a:t>
            </a:r>
            <a:r>
              <a:rPr lang="en-IN" dirty="0"/>
              <a:t> </a:t>
            </a:r>
            <a:r>
              <a:rPr lang="en-IN" dirty="0" err="1"/>
              <a:t>AuTûR</a:t>
            </a:r>
            <a:r>
              <a:rPr lang="en-IN" dirty="0"/>
              <a:t> </a:t>
            </a:r>
            <a:r>
              <a:rPr lang="en-IN" dirty="0" err="1"/>
              <a:t>GeÏm</a:t>
            </a:r>
            <a:r>
              <a:rPr lang="en-IN" dirty="0"/>
              <a:t> </a:t>
            </a:r>
            <a:r>
              <a:rPr lang="en-IN" dirty="0" err="1"/>
              <a:t>áßúYu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1232F-EC3E-47EE-A428-FF085AA00551}"/>
              </a:ext>
            </a:extLst>
          </p:cNvPr>
          <p:cNvSpPr txBox="1"/>
          <p:nvPr/>
        </p:nvSpPr>
        <p:spPr>
          <a:xfrm>
            <a:off x="0" y="541310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LiU¦úTôp</a:t>
            </a:r>
            <a:r>
              <a:rPr lang="en-IN" dirty="0"/>
              <a:t> </a:t>
            </a:r>
            <a:r>
              <a:rPr lang="en-IN" dirty="0" err="1"/>
              <a:t>LÚjÕPú</a:t>
            </a:r>
            <a:r>
              <a:rPr lang="en-IN" dirty="0"/>
              <a:t>]</a:t>
            </a:r>
          </a:p>
          <a:p>
            <a:r>
              <a:rPr lang="en-IN" dirty="0" err="1"/>
              <a:t>ûL®PôUp</a:t>
            </a:r>
            <a:r>
              <a:rPr lang="en-IN" dirty="0"/>
              <a:t> </a:t>
            </a:r>
            <a:r>
              <a:rPr lang="en-IN" dirty="0" err="1"/>
              <a:t>Guû</a:t>
            </a:r>
            <a:r>
              <a:rPr lang="en-IN" dirty="0"/>
              <a:t>]d </a:t>
            </a:r>
            <a:r>
              <a:rPr lang="en-IN" dirty="0" err="1"/>
              <a:t>LôjR</a:t>
            </a:r>
            <a:r>
              <a:rPr lang="en-IN" dirty="0"/>
              <a:t>]</a:t>
            </a:r>
            <a:r>
              <a:rPr lang="en-IN" dirty="0" err="1"/>
              <a:t>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4B61D-D7FB-491B-98CC-17B3CF3AAE3D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GjRû</a:t>
            </a:r>
            <a:r>
              <a:rPr lang="en-IN" dirty="0"/>
              <a:t>]</a:t>
            </a:r>
            <a:r>
              <a:rPr lang="en-IN" dirty="0" err="1"/>
              <a:t>úVô</a:t>
            </a:r>
            <a:r>
              <a:rPr lang="en-IN" dirty="0"/>
              <a:t> TX </a:t>
            </a:r>
            <a:r>
              <a:rPr lang="en-IN" dirty="0" err="1"/>
              <a:t>SuûULs</a:t>
            </a:r>
            <a:endParaRPr lang="en-IN" dirty="0"/>
          </a:p>
          <a:p>
            <a:r>
              <a:rPr lang="pt-BR" dirty="0"/>
              <a:t>CjRû] BiÓL[ôn A°jRôo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0A26F-541C-4EC0-88F9-833350A1F4A1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LojRúW</a:t>
            </a:r>
            <a:r>
              <a:rPr lang="en-IN" dirty="0"/>
              <a:t>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GuTûRúV</a:t>
            </a:r>
            <a:endParaRPr lang="en-IN" dirty="0"/>
          </a:p>
          <a:p>
            <a:r>
              <a:rPr lang="en-IN" dirty="0" err="1"/>
              <a:t>LÚjÕPú</a:t>
            </a:r>
            <a:r>
              <a:rPr lang="en-IN" dirty="0"/>
              <a:t>] </a:t>
            </a:r>
            <a:r>
              <a:rPr lang="en-IN" dirty="0" err="1"/>
              <a:t>Ú£j§ÓúYu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EE2A4-9206-45F8-8F59-79A7A9424476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TVlTPôúR</a:t>
            </a:r>
            <a:r>
              <a:rPr lang="en-IN" dirty="0"/>
              <a:t> </a:t>
            </a:r>
            <a:r>
              <a:rPr lang="en-IN" dirty="0" err="1"/>
              <a:t>GußûWjR</a:t>
            </a:r>
            <a:r>
              <a:rPr lang="en-IN" dirty="0"/>
              <a:t>]</a:t>
            </a:r>
            <a:r>
              <a:rPr lang="en-IN" dirty="0" err="1"/>
              <a:t>úW</a:t>
            </a:r>
            <a:endParaRPr lang="en-IN" dirty="0"/>
          </a:p>
          <a:p>
            <a:r>
              <a:rPr lang="en-IN" dirty="0" err="1"/>
              <a:t>T¬ÑjR</a:t>
            </a:r>
            <a:r>
              <a:rPr lang="en-IN" dirty="0"/>
              <a:t> </a:t>
            </a:r>
            <a:r>
              <a:rPr lang="en-IN" dirty="0" err="1"/>
              <a:t>B®Vô</a:t>
            </a:r>
            <a:r>
              <a:rPr lang="en-IN" dirty="0"/>
              <a:t>]</a:t>
            </a:r>
            <a:r>
              <a:rPr lang="en-IN" dirty="0" err="1"/>
              <a:t>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042E3-C371-4F89-B109-137B6736AA37}"/>
              </a:ext>
            </a:extLst>
          </p:cNvPr>
          <p:cNvSpPr txBox="1"/>
          <p:nvPr/>
        </p:nvSpPr>
        <p:spPr>
          <a:xfrm>
            <a:off x="0" y="540246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ùYs</a:t>
            </a:r>
            <a:r>
              <a:rPr lang="en-IN" dirty="0"/>
              <a:t>[</a:t>
            </a:r>
            <a:r>
              <a:rPr lang="en-IN" dirty="0" err="1"/>
              <a:t>múTôp</a:t>
            </a:r>
            <a:r>
              <a:rPr lang="en-IN" dirty="0"/>
              <a:t> </a:t>
            </a:r>
            <a:r>
              <a:rPr lang="en-IN" dirty="0" err="1"/>
              <a:t>NjÕÚ</a:t>
            </a:r>
            <a:r>
              <a:rPr lang="en-IN" dirty="0"/>
              <a:t> </a:t>
            </a:r>
            <a:r>
              <a:rPr lang="en-IN" dirty="0" err="1"/>
              <a:t>Yk</a:t>
            </a:r>
            <a:r>
              <a:rPr lang="en-IN" dirty="0"/>
              <a:t>§¥</a:t>
            </a:r>
            <a:r>
              <a:rPr lang="en-IN" dirty="0" err="1"/>
              <a:t>àm</a:t>
            </a:r>
            <a:endParaRPr lang="en-IN" dirty="0"/>
          </a:p>
          <a:p>
            <a:r>
              <a:rPr lang="en-IN" dirty="0"/>
              <a:t>®</a:t>
            </a:r>
            <a:r>
              <a:rPr lang="en-IN" dirty="0" err="1"/>
              <a:t>ûWkRYúW</a:t>
            </a:r>
            <a:r>
              <a:rPr lang="en-IN" dirty="0"/>
              <a:t> </a:t>
            </a:r>
            <a:r>
              <a:rPr lang="en-IN" dirty="0" err="1"/>
              <a:t>ùLô¥úVt</a:t>
            </a:r>
            <a:r>
              <a:rPr lang="en-IN" dirty="0"/>
              <a:t>±]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99696-FD0B-494D-83C9-1E5C562DA192}"/>
              </a:ext>
            </a:extLst>
          </p:cNvPr>
          <p:cNvSpPr txBox="1"/>
          <p:nvPr/>
        </p:nvSpPr>
        <p:spPr>
          <a:xfrm>
            <a:off x="0" y="538066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ùTôÚjRû</a:t>
            </a:r>
            <a:r>
              <a:rPr lang="en-IN" dirty="0"/>
              <a:t>]Ls </a:t>
            </a:r>
            <a:r>
              <a:rPr lang="en-IN" dirty="0" err="1"/>
              <a:t>Õ§T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Ls</a:t>
            </a:r>
            <a:endParaRPr lang="en-IN" dirty="0"/>
          </a:p>
          <a:p>
            <a:r>
              <a:rPr lang="en-IN" dirty="0" err="1"/>
              <a:t>T¦ÜPu</a:t>
            </a:r>
            <a:r>
              <a:rPr lang="en-IN" dirty="0"/>
              <a:t> </a:t>
            </a:r>
            <a:r>
              <a:rPr lang="en-IN" dirty="0" err="1"/>
              <a:t>ùNÛj</a:t>
            </a:r>
            <a:r>
              <a:rPr lang="en-IN" dirty="0"/>
              <a:t>§ ù_©</a:t>
            </a:r>
            <a:r>
              <a:rPr lang="en-IN" dirty="0" err="1"/>
              <a:t>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Words>159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65</cp:revision>
  <dcterms:created xsi:type="dcterms:W3CDTF">2019-11-02T16:27:41Z</dcterms:created>
  <dcterms:modified xsi:type="dcterms:W3CDTF">2021-01-09T07:50:18Z</dcterms:modified>
</cp:coreProperties>
</file>