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01DA0-F67D-4E28-976B-D9D9F69B92BC}"/>
              </a:ext>
            </a:extLst>
          </p:cNvPr>
          <p:cNvSpPr txBox="1"/>
          <p:nvPr/>
        </p:nvSpPr>
        <p:spPr>
          <a:xfrm>
            <a:off x="0" y="53912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AolT¦júRu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Øt±ÛUôn</a:t>
            </a:r>
            <a:endParaRPr lang="en-IN" dirty="0"/>
          </a:p>
          <a:p>
            <a:r>
              <a:rPr lang="pt-BR" dirty="0"/>
              <a:t>At×R SôRô Em LWj§p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327FD-62DC-4377-8290-A7376EFC86D7}"/>
              </a:ext>
            </a:extLst>
          </p:cNvPr>
          <p:cNvSpPr txBox="1"/>
          <p:nvPr/>
        </p:nvSpPr>
        <p:spPr>
          <a:xfrm>
            <a:off x="0" y="54131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RkR</a:t>
            </a:r>
            <a:r>
              <a:rPr lang="en-IN" dirty="0"/>
              <a:t> DÜ </a:t>
            </a:r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VôÜm</a:t>
            </a:r>
            <a:endParaRPr lang="en-IN" dirty="0"/>
          </a:p>
          <a:p>
            <a:r>
              <a:rPr lang="de-DE" dirty="0"/>
              <a:t>Em T¦ £\k§P Øtßm RkúRu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F7BB-E428-4618-ACC1-417D8B85B29A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AuTúW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RjRm</a:t>
            </a:r>
            <a:r>
              <a:rPr lang="en-IN" dirty="0"/>
              <a:t> </a:t>
            </a:r>
            <a:r>
              <a:rPr lang="en-IN" dirty="0" err="1"/>
              <a:t>ùNnúRu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9C6B9-BCE5-4F71-9F00-F8731DD15619}"/>
              </a:ext>
            </a:extLst>
          </p:cNvPr>
          <p:cNvSpPr txBox="1"/>
          <p:nvPr/>
        </p:nvSpPr>
        <p:spPr>
          <a:xfrm>
            <a:off x="0" y="540191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¡±</a:t>
            </a:r>
            <a:r>
              <a:rPr lang="en-IN" dirty="0" err="1"/>
              <a:t>vÕÜdúL</a:t>
            </a:r>
            <a:r>
              <a:rPr lang="en-IN" dirty="0"/>
              <a:t> - </a:t>
            </a:r>
            <a:r>
              <a:rPr lang="en-IN" dirty="0" err="1"/>
              <a:t>GkRu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AolTQúU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0C239-6D7B-4A7F-9967-2F4B1E6BE0D7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ØÝjRuûULs</a:t>
            </a:r>
            <a:r>
              <a:rPr lang="en-IN" dirty="0"/>
              <a:t> </a:t>
            </a:r>
            <a:r>
              <a:rPr lang="en-IN" dirty="0" err="1"/>
              <a:t>BYpLÞm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¡±</a:t>
            </a:r>
            <a:r>
              <a:rPr lang="en-IN" dirty="0" err="1"/>
              <a:t>vÕÜdúL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C8FD-A1C9-4530-BE80-943D78C3985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GiQm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AûXkúRú</a:t>
            </a:r>
            <a:r>
              <a:rPr lang="en-IN" dirty="0"/>
              <a:t>]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RÓj§hPRôÚªpûX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CB7F8-2C9D-4BFA-B20D-9FD4919E03C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£ÛûY AuûT Nk§júRu</a:t>
            </a:r>
          </a:p>
          <a:p>
            <a:r>
              <a:rPr lang="en-IN" dirty="0" err="1"/>
              <a:t>ùSôße</a:t>
            </a:r>
            <a:r>
              <a:rPr lang="en-IN" dirty="0"/>
              <a:t>¡ </a:t>
            </a:r>
            <a:r>
              <a:rPr lang="en-IN" dirty="0" err="1"/>
              <a:t>ÅrkúRú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C6056-980C-4ECA-A872-BA9D97E609D7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Im×XuLs VôÜm APe¡P</a:t>
            </a:r>
          </a:p>
          <a:p>
            <a:r>
              <a:rPr lang="en-IN" dirty="0" err="1"/>
              <a:t>ImùTÚe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B24F-B777-4288-8BF2-D08A3FBCF4CF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Yôu</a:t>
            </a:r>
            <a:r>
              <a:rPr lang="en-IN" dirty="0"/>
              <a:t>×® ¡</a:t>
            </a:r>
            <a:r>
              <a:rPr lang="en-IN" dirty="0" err="1"/>
              <a:t>WLeLs</a:t>
            </a:r>
            <a:r>
              <a:rPr lang="en-IN" dirty="0"/>
              <a:t> </a:t>
            </a:r>
            <a:r>
              <a:rPr lang="en-IN" dirty="0" err="1"/>
              <a:t>BsTYúW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Bi¥P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YpúXôo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B742-8762-4830-9E9A-6FF092AA8B3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CZkR</a:t>
            </a:r>
            <a:r>
              <a:rPr lang="en-IN" dirty="0"/>
              <a:t> </a:t>
            </a:r>
            <a:r>
              <a:rPr lang="en-IN" dirty="0" err="1"/>
              <a:t>SuûUd¸Pôn</a:t>
            </a:r>
            <a:endParaRPr lang="en-IN" dirty="0"/>
          </a:p>
          <a:p>
            <a:r>
              <a:rPr lang="en-IN" dirty="0" err="1"/>
              <a:t>Gg£V</a:t>
            </a:r>
            <a:r>
              <a:rPr lang="en-IN" dirty="0"/>
              <a:t> </a:t>
            </a:r>
            <a:r>
              <a:rPr lang="en-IN" dirty="0" err="1"/>
              <a:t>SôhL°p</a:t>
            </a:r>
            <a:r>
              <a:rPr lang="en-IN" dirty="0"/>
              <a:t> </a:t>
            </a:r>
            <a:r>
              <a:rPr lang="en-IN" dirty="0" err="1"/>
              <a:t>EûZlúTú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130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2021-01-09T08:02:25Z</dcterms:modified>
</cp:coreProperties>
</file>