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13476-495E-46B5-8215-40C07DA1E32D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úUuûUÙm</a:t>
            </a:r>
            <a:r>
              <a:rPr lang="en-IN" dirty="0"/>
              <a:t> </a:t>
            </a:r>
            <a:r>
              <a:rPr lang="en-IN" dirty="0" err="1"/>
              <a:t>U¡ûUÙUô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VôÚdÏ</a:t>
            </a:r>
            <a:r>
              <a:rPr lang="en-IN" dirty="0"/>
              <a:t> </a:t>
            </a:r>
            <a:r>
              <a:rPr lang="en-IN" dirty="0" err="1"/>
              <a:t>Ag£ÓúYu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27CD2-AF48-44EA-8DA4-44DEF8D2CFBC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RLojÕ</a:t>
            </a:r>
            <a:r>
              <a:rPr lang="en-IN" dirty="0"/>
              <a:t> </a:t>
            </a:r>
            <a:r>
              <a:rPr lang="en-IN" dirty="0" err="1"/>
              <a:t>NômTXôd¡ÓÅo</a:t>
            </a:r>
            <a:endParaRPr lang="en-IN" dirty="0"/>
          </a:p>
          <a:p>
            <a:r>
              <a:rPr lang="en-IN" dirty="0"/>
              <a:t>G§¬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]Ls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D09CD-DED9-4823-8C6A-996700CAADC4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]j </a:t>
            </a:r>
            <a:r>
              <a:rPr lang="en-IN" dirty="0" err="1"/>
              <a:t>ùRôPWôUp</a:t>
            </a:r>
            <a:endParaRPr lang="en-IN" dirty="0"/>
          </a:p>
          <a:p>
            <a:r>
              <a:rPr lang="en-IN" dirty="0"/>
              <a:t>©u </a:t>
            </a:r>
            <a:r>
              <a:rPr lang="en-IN" dirty="0" err="1"/>
              <a:t>ùRôPokÕ</a:t>
            </a:r>
            <a:r>
              <a:rPr lang="en-IN" dirty="0"/>
              <a:t> </a:t>
            </a:r>
            <a:r>
              <a:rPr lang="en-IN" dirty="0" err="1"/>
              <a:t>Yk§ÓÅo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4BAA7-DE19-434B-A0E0-1EE8BEF78C77}"/>
              </a:ext>
            </a:extLst>
          </p:cNvPr>
          <p:cNvSpPr txBox="1"/>
          <p:nvPr/>
        </p:nvSpPr>
        <p:spPr>
          <a:xfrm>
            <a:off x="0" y="54013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LôXúUô</a:t>
            </a:r>
            <a:r>
              <a:rPr lang="en-IN" dirty="0"/>
              <a:t> </a:t>
            </a:r>
            <a:r>
              <a:rPr lang="en-IN" dirty="0" err="1"/>
              <a:t>LûP£Vô</a:t>
            </a:r>
            <a:r>
              <a:rPr lang="en-IN" dirty="0"/>
              <a:t>¡</a:t>
            </a:r>
          </a:p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TPokÕ</a:t>
            </a:r>
            <a:r>
              <a:rPr lang="en-IN" dirty="0"/>
              <a:t> </a:t>
            </a:r>
            <a:r>
              <a:rPr lang="en-IN" dirty="0" err="1"/>
              <a:t>ùTÚ</a:t>
            </a:r>
            <a:r>
              <a:rPr lang="en-IN" dirty="0"/>
              <a:t>¡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A4FDB-DDFD-4A69-8126-1DDA803BA15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EXLúY`m</a:t>
            </a:r>
            <a:r>
              <a:rPr lang="en-IN" dirty="0"/>
              <a:t> </a:t>
            </a:r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ùNpÛúR</a:t>
            </a:r>
            <a:endParaRPr lang="en-IN" dirty="0"/>
          </a:p>
          <a:p>
            <a:r>
              <a:rPr lang="en-IN" dirty="0" err="1"/>
              <a:t>YÚûL</a:t>
            </a:r>
            <a:r>
              <a:rPr lang="en-IN" dirty="0"/>
              <a:t> </a:t>
            </a:r>
            <a:r>
              <a:rPr lang="en-IN" dirty="0" err="1"/>
              <a:t>RôU§dûL«p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F098-13B5-48EF-8D15-E71F4694B81E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×\</a:t>
            </a:r>
            <a:r>
              <a:rPr lang="en-IN" dirty="0" err="1"/>
              <a:t>ôûYl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£\¡</a:t>
            </a:r>
            <a:r>
              <a:rPr lang="en-IN" dirty="0" err="1"/>
              <a:t>ÚkRôp</a:t>
            </a:r>
            <a:endParaRPr lang="en-IN" dirty="0"/>
          </a:p>
          <a:p>
            <a:r>
              <a:rPr lang="en-IN" dirty="0"/>
              <a:t>T\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YkÕ</a:t>
            </a:r>
            <a:r>
              <a:rPr lang="en-IN" dirty="0"/>
              <a:t> </a:t>
            </a:r>
            <a:r>
              <a:rPr lang="en-IN" dirty="0" err="1"/>
              <a:t>EmûUd</a:t>
            </a:r>
            <a:r>
              <a:rPr lang="en-IN" dirty="0"/>
              <a:t> </a:t>
            </a:r>
            <a:r>
              <a:rPr lang="en-IN" dirty="0" err="1"/>
              <a:t>LôÔúYu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12EF6-7B61-4233-A47F-8B0C69EAB587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LojRo</a:t>
            </a:r>
            <a:r>
              <a:rPr lang="es-ES" dirty="0"/>
              <a:t> </a:t>
            </a:r>
            <a:r>
              <a:rPr lang="es-ES" dirty="0" err="1"/>
              <a:t>Gu</a:t>
            </a:r>
            <a:r>
              <a:rPr lang="es-ES" dirty="0"/>
              <a:t> ËY²u </a:t>
            </a:r>
            <a:r>
              <a:rPr lang="es-ES" dirty="0" err="1"/>
              <a:t>ùTXàUô</a:t>
            </a:r>
            <a:r>
              <a:rPr lang="es-ES" dirty="0"/>
              <a:t>]Yo</a:t>
            </a:r>
          </a:p>
          <a:p>
            <a:r>
              <a:rPr lang="en-IN" dirty="0" err="1"/>
              <a:t>VôÚdÏ</a:t>
            </a:r>
            <a:r>
              <a:rPr lang="en-IN" dirty="0"/>
              <a:t> </a:t>
            </a:r>
            <a:r>
              <a:rPr lang="en-IN" dirty="0" err="1"/>
              <a:t>Ag£ÓúYu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0A1D0-9365-45F3-9A4A-6BAD9249E0E3}"/>
              </a:ext>
            </a:extLst>
          </p:cNvPr>
          <p:cNvSpPr txBox="1"/>
          <p:nvPr/>
        </p:nvSpPr>
        <p:spPr>
          <a:xfrm>
            <a:off x="0" y="540136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ØLjûR</a:t>
            </a:r>
            <a:r>
              <a:rPr lang="en-IN" dirty="0"/>
              <a:t> </a:t>
            </a:r>
            <a:r>
              <a:rPr lang="en-IN" dirty="0" err="1"/>
              <a:t>úRÓm</a:t>
            </a:r>
            <a:r>
              <a:rPr lang="en-IN" dirty="0"/>
              <a:t> </a:t>
            </a:r>
            <a:r>
              <a:rPr lang="en-IN" dirty="0" err="1"/>
              <a:t>GuÈo</a:t>
            </a:r>
            <a:endParaRPr lang="en-IN" dirty="0"/>
          </a:p>
          <a:p>
            <a:r>
              <a:rPr lang="en-IN" dirty="0"/>
              <a:t>Cu]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Au× </a:t>
            </a:r>
            <a:r>
              <a:rPr lang="en-IN" dirty="0" err="1"/>
              <a:t>áokÕ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8A5AE-8B14-4248-86EA-163E897C8CE1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úSôdÏúYu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ØLúU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TôojR</a:t>
            </a:r>
            <a:r>
              <a:rPr lang="en-IN" dirty="0"/>
              <a:t> </a:t>
            </a:r>
            <a:r>
              <a:rPr lang="en-IN" dirty="0" err="1"/>
              <a:t>LiLs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34F7C-A403-4EEF-A697-EE3D4E4B5A98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ãr¨ûXLs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±]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ùYhLUûPkÕ</a:t>
            </a:r>
            <a:r>
              <a:rPr lang="en-IN" dirty="0"/>
              <a:t> </a:t>
            </a:r>
            <a:r>
              <a:rPr lang="en-IN" dirty="0" err="1"/>
              <a:t>úTôY§pûXúV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2848E-7E92-4824-8D5A-649520A4716C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RLlTàm</a:t>
            </a:r>
            <a:r>
              <a:rPr lang="en-IN" dirty="0"/>
              <a:t> </a:t>
            </a:r>
            <a:r>
              <a:rPr lang="en-IN" dirty="0" err="1"/>
              <a:t>RôÙm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]d</a:t>
            </a:r>
          </a:p>
          <a:p>
            <a:r>
              <a:rPr lang="es-ES" dirty="0" err="1"/>
              <a:t>ûL®Óm</a:t>
            </a:r>
            <a:r>
              <a:rPr lang="es-ES" dirty="0"/>
              <a:t> </a:t>
            </a:r>
            <a:r>
              <a:rPr lang="es-ES" dirty="0" err="1"/>
              <a:t>úYû</a:t>
            </a:r>
            <a:r>
              <a:rPr lang="es-ES" dirty="0"/>
              <a:t>[ </a:t>
            </a:r>
            <a:r>
              <a:rPr lang="es-ES" dirty="0" err="1"/>
              <a:t>Y¬àm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8A5A-9E60-4BC9-868F-38C3CA0D9DB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AWYûQdÏm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LWúU</a:t>
            </a:r>
            <a:endParaRPr lang="en-IN" dirty="0"/>
          </a:p>
          <a:p>
            <a:r>
              <a:rPr lang="en-IN" dirty="0"/>
              <a:t>LÝÏ Ru </a:t>
            </a:r>
            <a:r>
              <a:rPr lang="en-IN" dirty="0" err="1"/>
              <a:t>ÏgÑLû</a:t>
            </a:r>
            <a:r>
              <a:rPr lang="en-IN" dirty="0"/>
              <a:t>[l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282AF-2C56-4E1F-A4BF-FDE864364449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LôlTÕ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 err="1"/>
              <a:t>LôjR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ùNhûP</a:t>
            </a:r>
            <a:r>
              <a:rPr lang="en-IN" dirty="0"/>
              <a:t> </a:t>
            </a:r>
            <a:r>
              <a:rPr lang="en-IN" dirty="0" err="1"/>
              <a:t>RgNúU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CA3AC-5EEC-4484-82B5-194FDADA8562}"/>
              </a:ext>
            </a:extLst>
          </p:cNvPr>
          <p:cNvSpPr txBox="1"/>
          <p:nvPr/>
        </p:nvSpPr>
        <p:spPr>
          <a:xfrm>
            <a:off x="0" y="54013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GkRàdÏ</a:t>
            </a:r>
            <a:r>
              <a:rPr lang="en-IN" dirty="0"/>
              <a:t> ®</a:t>
            </a:r>
            <a:r>
              <a:rPr lang="en-IN" dirty="0" err="1"/>
              <a:t>úWôRUô</a:t>
            </a:r>
            <a:r>
              <a:rPr lang="en-IN" dirty="0"/>
              <a:t>]</a:t>
            </a:r>
          </a:p>
          <a:p>
            <a:r>
              <a:rPr lang="pl-PL" dirty="0"/>
              <a:t>G¬úLô®u U§pLû[j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156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2021-01-19T09:13:32Z</dcterms:modified>
</cp:coreProperties>
</file>