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699911B-C1E9-40FF-89EE-5370E7B6B5F9}"/>
    <pc:docChg chg="undo custSel modSld">
      <pc:chgData name="Samson Christopher" userId="6a13b5f1e64a53ae" providerId="LiveId" clId="{6699911B-C1E9-40FF-89EE-5370E7B6B5F9}" dt="2021-02-07T00:42:10.656" v="227" actId="1035"/>
      <pc:docMkLst>
        <pc:docMk/>
      </pc:docMkLst>
      <pc:sldChg chg="modSp mod">
        <pc:chgData name="Samson Christopher" userId="6a13b5f1e64a53ae" providerId="LiveId" clId="{6699911B-C1E9-40FF-89EE-5370E7B6B5F9}" dt="2021-02-07T00:40:39.287" v="85" actId="1035"/>
        <pc:sldMkLst>
          <pc:docMk/>
          <pc:sldMk cId="1777894342" sldId="389"/>
        </pc:sldMkLst>
        <pc:spChg chg="mod">
          <ac:chgData name="Samson Christopher" userId="6a13b5f1e64a53ae" providerId="LiveId" clId="{6699911B-C1E9-40FF-89EE-5370E7B6B5F9}" dt="2021-02-07T00:40:39.287" v="85" actId="1035"/>
          <ac:spMkLst>
            <pc:docMk/>
            <pc:sldMk cId="1777894342" sldId="389"/>
            <ac:spMk id="4" creationId="{F37B9CBF-4341-4EA0-A7FC-8FF0F10E156E}"/>
          </ac:spMkLst>
        </pc:spChg>
      </pc:sldChg>
      <pc:sldChg chg="modSp mod">
        <pc:chgData name="Samson Christopher" userId="6a13b5f1e64a53ae" providerId="LiveId" clId="{6699911B-C1E9-40FF-89EE-5370E7B6B5F9}" dt="2021-02-07T00:40:51.711" v="105" actId="20577"/>
        <pc:sldMkLst>
          <pc:docMk/>
          <pc:sldMk cId="850099564" sldId="390"/>
        </pc:sldMkLst>
        <pc:spChg chg="mod">
          <ac:chgData name="Samson Christopher" userId="6a13b5f1e64a53ae" providerId="LiveId" clId="{6699911B-C1E9-40FF-89EE-5370E7B6B5F9}" dt="2021-02-07T00:40:51.711" v="105" actId="20577"/>
          <ac:spMkLst>
            <pc:docMk/>
            <pc:sldMk cId="850099564" sldId="390"/>
            <ac:spMk id="4" creationId="{03456AF2-FA25-435C-8D8F-FCBCD6468C60}"/>
          </ac:spMkLst>
        </pc:spChg>
      </pc:sldChg>
      <pc:sldChg chg="modSp mod">
        <pc:chgData name="Samson Christopher" userId="6a13b5f1e64a53ae" providerId="LiveId" clId="{6699911B-C1E9-40FF-89EE-5370E7B6B5F9}" dt="2021-02-07T00:41:00.284" v="120" actId="1035"/>
        <pc:sldMkLst>
          <pc:docMk/>
          <pc:sldMk cId="944968354" sldId="391"/>
        </pc:sldMkLst>
        <pc:spChg chg="mod">
          <ac:chgData name="Samson Christopher" userId="6a13b5f1e64a53ae" providerId="LiveId" clId="{6699911B-C1E9-40FF-89EE-5370E7B6B5F9}" dt="2021-02-07T00:41:00.284" v="120" actId="1035"/>
          <ac:spMkLst>
            <pc:docMk/>
            <pc:sldMk cId="944968354" sldId="391"/>
            <ac:spMk id="4" creationId="{CA95B650-E0D1-4BBE-9BE2-CF1F4D5D0410}"/>
          </ac:spMkLst>
        </pc:spChg>
      </pc:sldChg>
      <pc:sldChg chg="modSp mod">
        <pc:chgData name="Samson Christopher" userId="6a13b5f1e64a53ae" providerId="LiveId" clId="{6699911B-C1E9-40FF-89EE-5370E7B6B5F9}" dt="2021-02-07T00:41:10.887" v="138" actId="1035"/>
        <pc:sldMkLst>
          <pc:docMk/>
          <pc:sldMk cId="1414681237" sldId="392"/>
        </pc:sldMkLst>
        <pc:spChg chg="mod">
          <ac:chgData name="Samson Christopher" userId="6a13b5f1e64a53ae" providerId="LiveId" clId="{6699911B-C1E9-40FF-89EE-5370E7B6B5F9}" dt="2021-02-07T00:41:10.887" v="138" actId="1035"/>
          <ac:spMkLst>
            <pc:docMk/>
            <pc:sldMk cId="1414681237" sldId="392"/>
            <ac:spMk id="4" creationId="{D0FC0909-E2BD-4145-9EF8-6654C9E6D373}"/>
          </ac:spMkLst>
        </pc:spChg>
      </pc:sldChg>
      <pc:sldChg chg="modSp mod">
        <pc:chgData name="Samson Christopher" userId="6a13b5f1e64a53ae" providerId="LiveId" clId="{6699911B-C1E9-40FF-89EE-5370E7B6B5F9}" dt="2021-02-07T00:41:21.258" v="153" actId="1035"/>
        <pc:sldMkLst>
          <pc:docMk/>
          <pc:sldMk cId="4103851070" sldId="393"/>
        </pc:sldMkLst>
        <pc:spChg chg="mod">
          <ac:chgData name="Samson Christopher" userId="6a13b5f1e64a53ae" providerId="LiveId" clId="{6699911B-C1E9-40FF-89EE-5370E7B6B5F9}" dt="2021-02-07T00:41:21.258" v="153" actId="1035"/>
          <ac:spMkLst>
            <pc:docMk/>
            <pc:sldMk cId="4103851070" sldId="393"/>
            <ac:spMk id="4" creationId="{DFDF8B11-8C30-4518-B867-71436FA0AF7B}"/>
          </ac:spMkLst>
        </pc:spChg>
      </pc:sldChg>
      <pc:sldChg chg="modSp mod">
        <pc:chgData name="Samson Christopher" userId="6a13b5f1e64a53ae" providerId="LiveId" clId="{6699911B-C1E9-40FF-89EE-5370E7B6B5F9}" dt="2021-02-07T00:41:31.527" v="173" actId="1035"/>
        <pc:sldMkLst>
          <pc:docMk/>
          <pc:sldMk cId="659567130" sldId="394"/>
        </pc:sldMkLst>
        <pc:spChg chg="mod">
          <ac:chgData name="Samson Christopher" userId="6a13b5f1e64a53ae" providerId="LiveId" clId="{6699911B-C1E9-40FF-89EE-5370E7B6B5F9}" dt="2021-02-07T00:41:31.527" v="173" actId="1035"/>
          <ac:spMkLst>
            <pc:docMk/>
            <pc:sldMk cId="659567130" sldId="394"/>
            <ac:spMk id="4" creationId="{D15CDB16-AF76-4BBB-B8C1-DA077C3EC4D4}"/>
          </ac:spMkLst>
        </pc:spChg>
      </pc:sldChg>
      <pc:sldChg chg="modSp mod">
        <pc:chgData name="Samson Christopher" userId="6a13b5f1e64a53ae" providerId="LiveId" clId="{6699911B-C1E9-40FF-89EE-5370E7B6B5F9}" dt="2021-02-07T00:41:50.504" v="189" actId="1035"/>
        <pc:sldMkLst>
          <pc:docMk/>
          <pc:sldMk cId="859356432" sldId="395"/>
        </pc:sldMkLst>
        <pc:spChg chg="mod">
          <ac:chgData name="Samson Christopher" userId="6a13b5f1e64a53ae" providerId="LiveId" clId="{6699911B-C1E9-40FF-89EE-5370E7B6B5F9}" dt="2021-02-07T00:41:50.504" v="189" actId="1035"/>
          <ac:spMkLst>
            <pc:docMk/>
            <pc:sldMk cId="859356432" sldId="395"/>
            <ac:spMk id="4" creationId="{FF7D161D-68E5-42C4-AB6A-F5DB41FACDAB}"/>
          </ac:spMkLst>
        </pc:spChg>
      </pc:sldChg>
      <pc:sldChg chg="modSp mod">
        <pc:chgData name="Samson Christopher" userId="6a13b5f1e64a53ae" providerId="LiveId" clId="{6699911B-C1E9-40FF-89EE-5370E7B6B5F9}" dt="2021-02-07T00:42:03.915" v="215" actId="1035"/>
        <pc:sldMkLst>
          <pc:docMk/>
          <pc:sldMk cId="2025405914" sldId="396"/>
        </pc:sldMkLst>
        <pc:spChg chg="mod">
          <ac:chgData name="Samson Christopher" userId="6a13b5f1e64a53ae" providerId="LiveId" clId="{6699911B-C1E9-40FF-89EE-5370E7B6B5F9}" dt="2021-02-07T00:42:03.915" v="215" actId="1035"/>
          <ac:spMkLst>
            <pc:docMk/>
            <pc:sldMk cId="2025405914" sldId="396"/>
            <ac:spMk id="4" creationId="{53B24190-701C-44AA-B53A-BCAE9DC17161}"/>
          </ac:spMkLst>
        </pc:spChg>
      </pc:sldChg>
      <pc:sldChg chg="modSp mod">
        <pc:chgData name="Samson Christopher" userId="6a13b5f1e64a53ae" providerId="LiveId" clId="{6699911B-C1E9-40FF-89EE-5370E7B6B5F9}" dt="2021-02-07T00:42:10.656" v="227" actId="1035"/>
        <pc:sldMkLst>
          <pc:docMk/>
          <pc:sldMk cId="2940326978" sldId="397"/>
        </pc:sldMkLst>
        <pc:spChg chg="mod">
          <ac:chgData name="Samson Christopher" userId="6a13b5f1e64a53ae" providerId="LiveId" clId="{6699911B-C1E9-40FF-89EE-5370E7B6B5F9}" dt="2021-02-07T00:42:10.656" v="227" actId="1035"/>
          <ac:spMkLst>
            <pc:docMk/>
            <pc:sldMk cId="2940326978" sldId="397"/>
            <ac:spMk id="4" creationId="{84CFCF6B-AD9D-4D3C-91B6-5E6E5AEA9D1C}"/>
          </ac:spMkLst>
        </pc:spChg>
      </pc:sldChg>
      <pc:sldChg chg="addSp delSp modSp mod">
        <pc:chgData name="Samson Christopher" userId="6a13b5f1e64a53ae" providerId="LiveId" clId="{6699911B-C1E9-40FF-89EE-5370E7B6B5F9}" dt="2021-02-07T00:40:24.206" v="63" actId="1035"/>
        <pc:sldMkLst>
          <pc:docMk/>
          <pc:sldMk cId="2964080828" sldId="398"/>
        </pc:sldMkLst>
        <pc:spChg chg="add del mod">
          <ac:chgData name="Samson Christopher" userId="6a13b5f1e64a53ae" providerId="LiveId" clId="{6699911B-C1E9-40FF-89EE-5370E7B6B5F9}" dt="2021-02-07T00:40:24.206" v="63" actId="1035"/>
          <ac:spMkLst>
            <pc:docMk/>
            <pc:sldMk cId="2964080828" sldId="398"/>
            <ac:spMk id="4" creationId="{48071C6B-3053-47B8-ADC0-276F6063A26C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B9CBF-4341-4EA0-A7FC-8FF0F10E156E}"/>
              </a:ext>
            </a:extLst>
          </p:cNvPr>
          <p:cNvSpPr txBox="1"/>
          <p:nvPr/>
        </p:nvSpPr>
        <p:spPr>
          <a:xfrm>
            <a:off x="0" y="53778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Ft±ÓúU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YpXûUûV</a:t>
            </a:r>
            <a:r>
              <a:rPr lang="en-IN" dirty="0"/>
              <a:t> </a:t>
            </a:r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úUúX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FCF6B-AD9D-4D3C-91B6-5E6E5AEA9D1C}"/>
              </a:ext>
            </a:extLst>
          </p:cNvPr>
          <p:cNvSpPr txBox="1"/>
          <p:nvPr/>
        </p:nvSpPr>
        <p:spPr>
          <a:xfrm>
            <a:off x="0" y="53798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AkRLôW</a:t>
            </a:r>
            <a:r>
              <a:rPr lang="en-IN" sz="4400" dirty="0"/>
              <a:t> </a:t>
            </a:r>
            <a:r>
              <a:rPr lang="en-IN" sz="4400" dirty="0" err="1"/>
              <a:t>Ne¡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Ls</a:t>
            </a:r>
            <a:r>
              <a:rPr lang="en-IN" sz="4400" dirty="0"/>
              <a:t> </a:t>
            </a:r>
            <a:r>
              <a:rPr lang="en-IN" sz="4400" dirty="0" err="1"/>
              <a:t>Aßk§PúY</a:t>
            </a:r>
            <a:endParaRPr lang="en-IN" sz="4400" dirty="0"/>
          </a:p>
          <a:p>
            <a:r>
              <a:rPr lang="en-IN" sz="4400" dirty="0"/>
              <a:t>Ad¡²ûV </a:t>
            </a:r>
            <a:r>
              <a:rPr lang="en-IN" sz="4400" dirty="0" err="1"/>
              <a:t>Ft±ÓúU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71C6B-3053-47B8-ADC0-276F6063A26C}"/>
              </a:ext>
            </a:extLst>
          </p:cNvPr>
          <p:cNvSpPr txBox="1"/>
          <p:nvPr/>
        </p:nvSpPr>
        <p:spPr>
          <a:xfrm>
            <a:off x="0" y="53801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Ft±ÓúU</a:t>
            </a:r>
            <a:r>
              <a:rPr lang="en-IN" sz="4400" dirty="0"/>
              <a:t> </a:t>
            </a:r>
            <a:r>
              <a:rPr lang="en-IN" sz="4400" dirty="0" err="1"/>
              <a:t>Em</a:t>
            </a:r>
            <a:r>
              <a:rPr lang="en-IN" sz="4400" dirty="0"/>
              <a:t> Ad¡²ûV </a:t>
            </a:r>
          </a:p>
          <a:p>
            <a:r>
              <a:rPr lang="en-IN" sz="4400" dirty="0" err="1"/>
              <a:t>CkR</a:t>
            </a:r>
            <a:r>
              <a:rPr lang="en-IN" sz="4400" dirty="0"/>
              <a:t> </a:t>
            </a:r>
            <a:r>
              <a:rPr lang="en-IN" sz="4400" dirty="0" err="1"/>
              <a:t>Sô°p</a:t>
            </a:r>
            <a:r>
              <a:rPr lang="en-IN" sz="4400" dirty="0"/>
              <a:t> </a:t>
            </a:r>
            <a:r>
              <a:rPr lang="en-IN" sz="4400" dirty="0" err="1"/>
              <a:t>GeLs</a:t>
            </a:r>
            <a:r>
              <a:rPr lang="en-IN" sz="4400" dirty="0"/>
              <a:t> </a:t>
            </a:r>
            <a:r>
              <a:rPr lang="en-IN" sz="4400" dirty="0" err="1"/>
              <a:t>úUúX</a:t>
            </a:r>
            <a:r>
              <a:rPr lang="en-IN" sz="4400" dirty="0"/>
              <a:t> </a:t>
            </a:r>
            <a:r>
              <a:rPr lang="en-IN" sz="4400" dirty="0" err="1"/>
              <a:t>YpXûUúVôúP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56AF2-FA25-435C-8D8F-FCBCD6468C60}"/>
              </a:ext>
            </a:extLst>
          </p:cNvPr>
          <p:cNvSpPr txBox="1"/>
          <p:nvPr/>
        </p:nvSpPr>
        <p:spPr>
          <a:xfrm>
            <a:off x="0" y="53756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YpXûU</a:t>
            </a:r>
            <a:r>
              <a:rPr lang="en-IN" sz="4400" dirty="0"/>
              <a:t> </a:t>
            </a:r>
            <a:r>
              <a:rPr lang="en-IN" sz="4400" dirty="0" err="1"/>
              <a:t>YpXûU</a:t>
            </a:r>
            <a:r>
              <a:rPr lang="en-IN" sz="4400" dirty="0"/>
              <a:t> </a:t>
            </a:r>
            <a:r>
              <a:rPr lang="en-IN" sz="4400" dirty="0" err="1"/>
              <a:t>RôÚúU</a:t>
            </a:r>
            <a:endParaRPr lang="en-IN" sz="4400" dirty="0"/>
          </a:p>
          <a:p>
            <a:r>
              <a:rPr lang="en-IN" sz="4400" dirty="0" err="1"/>
              <a:t>úRNjûR</a:t>
            </a:r>
            <a:r>
              <a:rPr lang="en-IN" sz="4400" dirty="0"/>
              <a:t> </a:t>
            </a:r>
            <a:r>
              <a:rPr lang="en-IN" sz="4400" dirty="0" err="1"/>
              <a:t>EUdLôL</a:t>
            </a:r>
            <a:r>
              <a:rPr lang="en-IN" sz="4400" dirty="0"/>
              <a:t> </a:t>
            </a:r>
            <a:r>
              <a:rPr lang="en-IN" sz="4400" dirty="0" err="1"/>
              <a:t>LXd¡P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5B650-E0D1-4BBE-9BE2-CF1F4D5D0410}"/>
              </a:ext>
            </a:extLst>
          </p:cNvPr>
          <p:cNvSpPr txBox="1"/>
          <p:nvPr/>
        </p:nvSpPr>
        <p:spPr>
          <a:xfrm>
            <a:off x="0" y="53762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sz="4400" dirty="0"/>
              <a:t>A©ú`Lm A©ú`Lm FtßúU</a:t>
            </a:r>
          </a:p>
          <a:p>
            <a:r>
              <a:rPr lang="en-IN" sz="4400" dirty="0"/>
              <a:t>A]</a:t>
            </a:r>
            <a:r>
              <a:rPr lang="en-IN" sz="4400" dirty="0" err="1"/>
              <a:t>pùLôiÓ</a:t>
            </a:r>
            <a:r>
              <a:rPr lang="en-IN" sz="4400" dirty="0"/>
              <a:t> </a:t>
            </a:r>
            <a:r>
              <a:rPr lang="en-IN" sz="4400" dirty="0" err="1"/>
              <a:t>EUdLôL</a:t>
            </a:r>
            <a:r>
              <a:rPr lang="en-IN" sz="4400" dirty="0"/>
              <a:t> </a:t>
            </a:r>
            <a:r>
              <a:rPr lang="en-IN" sz="4400" dirty="0" err="1"/>
              <a:t>GÝm©P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C0909-E2BD-4145-9EF8-6654C9E6D373}"/>
              </a:ext>
            </a:extLst>
          </p:cNvPr>
          <p:cNvSpPr txBox="1"/>
          <p:nvPr/>
        </p:nvSpPr>
        <p:spPr>
          <a:xfrm>
            <a:off x="0" y="53795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ùTkúRùLôvúR</a:t>
            </a:r>
            <a:r>
              <a:rPr lang="en-IN" sz="4400" dirty="0"/>
              <a:t> </a:t>
            </a:r>
            <a:r>
              <a:rPr lang="en-IN" sz="4400" dirty="0" err="1"/>
              <a:t>Sô°p</a:t>
            </a:r>
            <a:r>
              <a:rPr lang="en-IN" sz="4400" dirty="0"/>
              <a:t> </a:t>
            </a:r>
            <a:r>
              <a:rPr lang="en-IN" sz="4400" dirty="0" err="1"/>
              <a:t>ùNnRÕúTôX</a:t>
            </a:r>
            <a:endParaRPr lang="en-IN" sz="4400" dirty="0"/>
          </a:p>
          <a:p>
            <a:r>
              <a:rPr lang="en-IN" sz="4400" dirty="0"/>
              <a:t>Ad¡²«u </a:t>
            </a:r>
            <a:r>
              <a:rPr lang="en-IN" sz="4400" dirty="0" err="1"/>
              <a:t>SôÜLs</a:t>
            </a:r>
            <a:r>
              <a:rPr lang="en-IN" sz="4400" dirty="0"/>
              <a:t> </a:t>
            </a:r>
            <a:r>
              <a:rPr lang="en-IN" sz="4400" dirty="0" err="1"/>
              <a:t>ùTô¯k§ÓúU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8B11-8C30-4518-B867-71436FA0AF7B}"/>
              </a:ext>
            </a:extLst>
          </p:cNvPr>
          <p:cNvSpPr txBox="1"/>
          <p:nvPr/>
        </p:nvSpPr>
        <p:spPr>
          <a:xfrm>
            <a:off x="0" y="53762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AlúTôvRXo</a:t>
            </a:r>
            <a:r>
              <a:rPr lang="en-IN" sz="4400" dirty="0"/>
              <a:t> </a:t>
            </a:r>
            <a:r>
              <a:rPr lang="en-IN" sz="4400" dirty="0" err="1"/>
              <a:t>SôhL°p</a:t>
            </a:r>
            <a:r>
              <a:rPr lang="en-IN" sz="4400" dirty="0"/>
              <a:t> </a:t>
            </a:r>
            <a:r>
              <a:rPr lang="en-IN" sz="4400" dirty="0" err="1"/>
              <a:t>ùNnRÕúTôX</a:t>
            </a:r>
            <a:endParaRPr lang="en-IN" sz="4400" dirty="0"/>
          </a:p>
          <a:p>
            <a:r>
              <a:rPr lang="en-IN" sz="4400" dirty="0" err="1"/>
              <a:t>Cußm</a:t>
            </a:r>
            <a:r>
              <a:rPr lang="en-IN" sz="4400" dirty="0"/>
              <a:t> </a:t>
            </a:r>
            <a:r>
              <a:rPr lang="en-IN" sz="4400" dirty="0" err="1"/>
              <a:t>ùNnV</a:t>
            </a:r>
            <a:r>
              <a:rPr lang="en-IN" sz="4400" dirty="0"/>
              <a:t> </a:t>
            </a:r>
            <a:r>
              <a:rPr lang="en-IN" sz="4400" dirty="0" err="1"/>
              <a:t>úYiÓúU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CDB16-AF76-4BBB-B8C1-DA077C3EC4D4}"/>
              </a:ext>
            </a:extLst>
          </p:cNvPr>
          <p:cNvSpPr txBox="1"/>
          <p:nvPr/>
        </p:nvSpPr>
        <p:spPr>
          <a:xfrm>
            <a:off x="-1" y="537343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UômNUô</a:t>
            </a:r>
            <a:r>
              <a:rPr lang="en-IN" sz="4400" dirty="0"/>
              <a:t>] </a:t>
            </a:r>
            <a:r>
              <a:rPr lang="en-IN" sz="4400" dirty="0" err="1"/>
              <a:t>VôYo</a:t>
            </a:r>
            <a:r>
              <a:rPr lang="en-IN" sz="4400" dirty="0"/>
              <a:t> </a:t>
            </a:r>
            <a:r>
              <a:rPr lang="en-IN" sz="4400" dirty="0" err="1"/>
              <a:t>ÁÕm</a:t>
            </a:r>
            <a:r>
              <a:rPr lang="en-IN" sz="4400" dirty="0"/>
              <a:t> </a:t>
            </a:r>
            <a:r>
              <a:rPr lang="en-IN" sz="4400" dirty="0" err="1"/>
              <a:t>FtßúYù</a:t>
            </a:r>
            <a:r>
              <a:rPr lang="en-IN" sz="4400" dirty="0"/>
              <a:t>]</a:t>
            </a:r>
            <a:r>
              <a:rPr lang="en-IN" sz="4400" dirty="0" err="1"/>
              <a:t>uÈo</a:t>
            </a:r>
            <a:endParaRPr lang="en-IN" sz="4400" dirty="0"/>
          </a:p>
          <a:p>
            <a:r>
              <a:rPr lang="en-IN" sz="4400" dirty="0" err="1"/>
              <a:t>YôdÏjRjR</a:t>
            </a:r>
            <a:r>
              <a:rPr lang="en-IN" sz="4400" dirty="0"/>
              <a:t> </a:t>
            </a:r>
            <a:r>
              <a:rPr lang="en-IN" sz="4400" dirty="0" err="1"/>
              <a:t>B®ûV</a:t>
            </a:r>
            <a:r>
              <a:rPr lang="en-IN" sz="4400" dirty="0"/>
              <a:t> Ft\ </a:t>
            </a:r>
            <a:r>
              <a:rPr lang="en-IN" sz="4400" dirty="0" err="1"/>
              <a:t>úYiÓúU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D161D-68E5-42C4-AB6A-F5DB41FACDAB}"/>
              </a:ext>
            </a:extLst>
          </p:cNvPr>
          <p:cNvSpPr txBox="1"/>
          <p:nvPr/>
        </p:nvSpPr>
        <p:spPr>
          <a:xfrm>
            <a:off x="0" y="53739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¿</a:t>
            </a:r>
            <a:r>
              <a:rPr lang="en-IN" sz="4400" dirty="0" err="1"/>
              <a:t>fNp</a:t>
            </a:r>
            <a:r>
              <a:rPr lang="en-IN" sz="4400" dirty="0"/>
              <a:t> </a:t>
            </a:r>
            <a:r>
              <a:rPr lang="en-IN" sz="4400" dirty="0" err="1"/>
              <a:t>BZm</a:t>
            </a:r>
            <a:r>
              <a:rPr lang="en-IN" sz="4400" dirty="0"/>
              <a:t> </a:t>
            </a:r>
            <a:r>
              <a:rPr lang="en-IN" sz="4400" dirty="0" err="1"/>
              <a:t>ùLôiÓ</a:t>
            </a:r>
            <a:r>
              <a:rPr lang="en-IN" sz="4400" dirty="0"/>
              <a:t> </a:t>
            </a:r>
            <a:r>
              <a:rPr lang="en-IN" sz="4400" dirty="0" err="1"/>
              <a:t>ùNuß</a:t>
            </a:r>
            <a:r>
              <a:rPr lang="en-IN" sz="4400" dirty="0"/>
              <a:t> ¿</a:t>
            </a:r>
            <a:r>
              <a:rPr lang="en-IN" sz="4400" dirty="0" err="1"/>
              <a:t>kRf</a:t>
            </a:r>
            <a:r>
              <a:rPr lang="en-IN" sz="4400" dirty="0"/>
              <a:t> </a:t>
            </a:r>
            <a:r>
              <a:rPr lang="en-IN" sz="4400" dirty="0" err="1"/>
              <a:t>ùNnÙúU</a:t>
            </a:r>
            <a:endParaRPr lang="en-IN" sz="4400" dirty="0"/>
          </a:p>
          <a:p>
            <a:r>
              <a:rPr lang="en-IN" sz="4400" dirty="0" err="1"/>
              <a:t>S§Vôn</a:t>
            </a:r>
            <a:r>
              <a:rPr lang="en-IN" sz="4400" dirty="0"/>
              <a:t> </a:t>
            </a:r>
            <a:r>
              <a:rPr lang="en-IN" sz="4400" dirty="0" err="1"/>
              <a:t>Tônk§ÓúU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24190-701C-44AA-B53A-BCAE9DC17161}"/>
              </a:ext>
            </a:extLst>
          </p:cNvPr>
          <p:cNvSpPr txBox="1"/>
          <p:nvPr/>
        </p:nvSpPr>
        <p:spPr>
          <a:xfrm>
            <a:off x="-1" y="537316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a-DK" sz="4400" dirty="0"/>
              <a:t>At×ReLs §W[ôn SPk§PúY</a:t>
            </a:r>
          </a:p>
          <a:p>
            <a:r>
              <a:rPr lang="pl-PL" sz="4400" dirty="0"/>
              <a:t>At×Rj§u B®úV Yk§ÓúU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2021-02-07T00:42:13Z</dcterms:modified>
</cp:coreProperties>
</file>