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75D73-F102-42F7-8489-25BA581EB631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Gu </a:t>
            </a:r>
            <a:r>
              <a:rPr lang="en-IN" dirty="0" err="1"/>
              <a:t>úUÚlTRôp</a:t>
            </a:r>
            <a:endParaRPr lang="en-IN" dirty="0"/>
          </a:p>
          <a:p>
            <a:r>
              <a:rPr lang="en-IN" dirty="0"/>
              <a:t>¾ûULs </a:t>
            </a:r>
            <a:r>
              <a:rPr lang="en-IN" dirty="0" err="1"/>
              <a:t>AÔLôÕ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73D6E-A209-4ED9-B6E1-0325956991A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Gu </a:t>
            </a:r>
            <a:r>
              <a:rPr lang="en-IN" dirty="0" err="1"/>
              <a:t>úUÚlTRôp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Vô§Ls</a:t>
            </a:r>
            <a:r>
              <a:rPr lang="en-IN" dirty="0"/>
              <a:t> </a:t>
            </a:r>
            <a:r>
              <a:rPr lang="en-IN" dirty="0" err="1"/>
              <a:t>AÔLôÕ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2C5CF-0B65-4DE0-93D6-050C2BBE7D68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B®.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NÃWùUpXôm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7DAB7-F94D-4B13-9BEE-4CAEEEEA2169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Gu²p</a:t>
            </a:r>
          </a:p>
          <a:p>
            <a:r>
              <a:rPr lang="en-IN" dirty="0" err="1"/>
              <a:t>CÚlT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TVúU«pûX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FC0F9-7671-4FDD-9022-AFAE7C18ECB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ùTôpXôR</a:t>
            </a:r>
            <a:r>
              <a:rPr lang="en-IN" dirty="0"/>
              <a:t> </a:t>
            </a:r>
            <a:r>
              <a:rPr lang="en-IN" dirty="0" err="1"/>
              <a:t>B®L°u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Lú</a:t>
            </a:r>
            <a:r>
              <a:rPr lang="en-IN" dirty="0"/>
              <a:t>[</a:t>
            </a:r>
            <a:r>
              <a:rPr lang="en-IN" dirty="0" err="1"/>
              <a:t>ôÓ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úTôWô</a:t>
            </a:r>
            <a:r>
              <a:rPr lang="en-IN" dirty="0"/>
              <a:t>¥ ù_©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ù_VùUÓlúTu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80F9E-F18F-4B2E-AEF9-CB5696077FB7}"/>
              </a:ext>
            </a:extLst>
          </p:cNvPr>
          <p:cNvSpPr txBox="1"/>
          <p:nvPr/>
        </p:nvSpPr>
        <p:spPr>
          <a:xfrm>
            <a:off x="0" y="5413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 </a:t>
            </a:r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ùNôpÓúYu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úLPVjûR</a:t>
            </a:r>
            <a:r>
              <a:rPr lang="en-IN" dirty="0"/>
              <a:t> ©¥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616B3-E15B-4E23-97C4-C0290E53BFE8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Nj§VùUuàm</a:t>
            </a:r>
            <a:r>
              <a:rPr lang="en-IN" dirty="0"/>
              <a:t> </a:t>
            </a:r>
            <a:r>
              <a:rPr lang="en-IN" dirty="0" err="1"/>
              <a:t>Yv§Wm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A¦k§ÓúYu</a:t>
            </a:r>
            <a:endParaRPr lang="en-IN" dirty="0"/>
          </a:p>
          <a:p>
            <a:r>
              <a:rPr lang="en-IN" dirty="0"/>
              <a:t>¿§</a:t>
            </a:r>
            <a:r>
              <a:rPr lang="en-IN" dirty="0" err="1"/>
              <a:t>ùVuàm</a:t>
            </a:r>
            <a:r>
              <a:rPr lang="en-IN" dirty="0"/>
              <a:t> </a:t>
            </a:r>
            <a:r>
              <a:rPr lang="en-IN" dirty="0" err="1"/>
              <a:t>UôoLYNm</a:t>
            </a:r>
            <a:r>
              <a:rPr lang="en-IN" dirty="0"/>
              <a:t> </a:t>
            </a:r>
            <a:r>
              <a:rPr lang="en-IN" dirty="0" err="1"/>
              <a:t>R¬j§ÓúYu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2021-01-19T09:44:10Z</dcterms:modified>
</cp:coreProperties>
</file>