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A9A877FE-DFE7-4940-985A-876D5CEF167A}"/>
    <pc:docChg chg="undo custSel delSld modSld">
      <pc:chgData name="Samson Christopher" userId="6a13b5f1e64a53ae" providerId="LiveId" clId="{A9A877FE-DFE7-4940-985A-876D5CEF167A}" dt="2021-02-07T00:45:37.306" v="68" actId="47"/>
      <pc:docMkLst>
        <pc:docMk/>
      </pc:docMkLst>
      <pc:sldChg chg="modSp mod">
        <pc:chgData name="Samson Christopher" userId="6a13b5f1e64a53ae" providerId="LiveId" clId="{A9A877FE-DFE7-4940-985A-876D5CEF167A}" dt="2021-02-07T00:44:10.231" v="20" actId="20577"/>
        <pc:sldMkLst>
          <pc:docMk/>
          <pc:sldMk cId="1777894342" sldId="389"/>
        </pc:sldMkLst>
        <pc:spChg chg="mod">
          <ac:chgData name="Samson Christopher" userId="6a13b5f1e64a53ae" providerId="LiveId" clId="{A9A877FE-DFE7-4940-985A-876D5CEF167A}" dt="2021-02-07T00:44:10.231" v="20" actId="20577"/>
          <ac:spMkLst>
            <pc:docMk/>
            <pc:sldMk cId="1777894342" sldId="389"/>
            <ac:spMk id="4" creationId="{C6FF256F-77EE-4F04-A638-447C6C719DA8}"/>
          </ac:spMkLst>
        </pc:spChg>
      </pc:sldChg>
      <pc:sldChg chg="addSp delSp modSp mod">
        <pc:chgData name="Samson Christopher" userId="6a13b5f1e64a53ae" providerId="LiveId" clId="{A9A877FE-DFE7-4940-985A-876D5CEF167A}" dt="2021-02-07T00:44:17.348" v="23" actId="20577"/>
        <pc:sldMkLst>
          <pc:docMk/>
          <pc:sldMk cId="850099564" sldId="390"/>
        </pc:sldMkLst>
        <pc:spChg chg="add del mod">
          <ac:chgData name="Samson Christopher" userId="6a13b5f1e64a53ae" providerId="LiveId" clId="{A9A877FE-DFE7-4940-985A-876D5CEF167A}" dt="2021-02-07T00:44:17.348" v="23" actId="20577"/>
          <ac:spMkLst>
            <pc:docMk/>
            <pc:sldMk cId="850099564" sldId="390"/>
            <ac:spMk id="4" creationId="{49003367-C215-4F28-89C1-7B584E785389}"/>
          </ac:spMkLst>
        </pc:spChg>
      </pc:sldChg>
      <pc:sldChg chg="modSp mod">
        <pc:chgData name="Samson Christopher" userId="6a13b5f1e64a53ae" providerId="LiveId" clId="{A9A877FE-DFE7-4940-985A-876D5CEF167A}" dt="2021-02-07T00:44:53.270" v="35" actId="1035"/>
        <pc:sldMkLst>
          <pc:docMk/>
          <pc:sldMk cId="1414681237" sldId="392"/>
        </pc:sldMkLst>
        <pc:spChg chg="mod">
          <ac:chgData name="Samson Christopher" userId="6a13b5f1e64a53ae" providerId="LiveId" clId="{A9A877FE-DFE7-4940-985A-876D5CEF167A}" dt="2021-02-07T00:44:53.270" v="35" actId="1035"/>
          <ac:spMkLst>
            <pc:docMk/>
            <pc:sldMk cId="1414681237" sldId="392"/>
            <ac:spMk id="4" creationId="{76829805-0284-421A-929D-B06A2AC87C66}"/>
          </ac:spMkLst>
        </pc:spChg>
      </pc:sldChg>
      <pc:sldChg chg="delSp modSp del mod">
        <pc:chgData name="Samson Christopher" userId="6a13b5f1e64a53ae" providerId="LiveId" clId="{A9A877FE-DFE7-4940-985A-876D5CEF167A}" dt="2021-02-07T00:44:55.412" v="36" actId="47"/>
        <pc:sldMkLst>
          <pc:docMk/>
          <pc:sldMk cId="4103851070" sldId="393"/>
        </pc:sldMkLst>
        <pc:spChg chg="del mod">
          <ac:chgData name="Samson Christopher" userId="6a13b5f1e64a53ae" providerId="LiveId" clId="{A9A877FE-DFE7-4940-985A-876D5CEF167A}" dt="2021-02-07T00:44:45.573" v="28"/>
          <ac:spMkLst>
            <pc:docMk/>
            <pc:sldMk cId="4103851070" sldId="393"/>
            <ac:spMk id="4" creationId="{F3D5C163-1193-4F37-B5EC-2C77B38B84D7}"/>
          </ac:spMkLst>
        </pc:spChg>
      </pc:sldChg>
      <pc:sldChg chg="modSp mod">
        <pc:chgData name="Samson Christopher" userId="6a13b5f1e64a53ae" providerId="LiveId" clId="{A9A877FE-DFE7-4940-985A-876D5CEF167A}" dt="2021-02-07T00:45:12.633" v="51" actId="1035"/>
        <pc:sldMkLst>
          <pc:docMk/>
          <pc:sldMk cId="659567130" sldId="394"/>
        </pc:sldMkLst>
        <pc:spChg chg="mod">
          <ac:chgData name="Samson Christopher" userId="6a13b5f1e64a53ae" providerId="LiveId" clId="{A9A877FE-DFE7-4940-985A-876D5CEF167A}" dt="2021-02-07T00:45:12.633" v="51" actId="1035"/>
          <ac:spMkLst>
            <pc:docMk/>
            <pc:sldMk cId="659567130" sldId="394"/>
            <ac:spMk id="4" creationId="{9034357D-567C-4A23-B08B-C8FDE2794420}"/>
          </ac:spMkLst>
        </pc:spChg>
      </pc:sldChg>
      <pc:sldChg chg="delSp modSp del mod">
        <pc:chgData name="Samson Christopher" userId="6a13b5f1e64a53ae" providerId="LiveId" clId="{A9A877FE-DFE7-4940-985A-876D5CEF167A}" dt="2021-02-07T00:45:14.971" v="52" actId="47"/>
        <pc:sldMkLst>
          <pc:docMk/>
          <pc:sldMk cId="859356432" sldId="395"/>
        </pc:sldMkLst>
        <pc:spChg chg="del mod">
          <ac:chgData name="Samson Christopher" userId="6a13b5f1e64a53ae" providerId="LiveId" clId="{A9A877FE-DFE7-4940-985A-876D5CEF167A}" dt="2021-02-07T00:45:05.156" v="41"/>
          <ac:spMkLst>
            <pc:docMk/>
            <pc:sldMk cId="859356432" sldId="395"/>
            <ac:spMk id="4" creationId="{C2A4A43A-775E-4947-99BF-DF168D43F0D7}"/>
          </ac:spMkLst>
        </pc:spChg>
      </pc:sldChg>
      <pc:sldChg chg="modSp mod">
        <pc:chgData name="Samson Christopher" userId="6a13b5f1e64a53ae" providerId="LiveId" clId="{A9A877FE-DFE7-4940-985A-876D5CEF167A}" dt="2021-02-07T00:45:35.927" v="67" actId="1035"/>
        <pc:sldMkLst>
          <pc:docMk/>
          <pc:sldMk cId="2025405914" sldId="396"/>
        </pc:sldMkLst>
        <pc:spChg chg="mod">
          <ac:chgData name="Samson Christopher" userId="6a13b5f1e64a53ae" providerId="LiveId" clId="{A9A877FE-DFE7-4940-985A-876D5CEF167A}" dt="2021-02-07T00:45:35.927" v="67" actId="1035"/>
          <ac:spMkLst>
            <pc:docMk/>
            <pc:sldMk cId="2025405914" sldId="396"/>
            <ac:spMk id="4" creationId="{40BDA32F-9527-441A-AE2B-B3C994B3ECFB}"/>
          </ac:spMkLst>
        </pc:spChg>
      </pc:sldChg>
      <pc:sldChg chg="delSp modSp del mod">
        <pc:chgData name="Samson Christopher" userId="6a13b5f1e64a53ae" providerId="LiveId" clId="{A9A877FE-DFE7-4940-985A-876D5CEF167A}" dt="2021-02-07T00:45:37.306" v="68" actId="47"/>
        <pc:sldMkLst>
          <pc:docMk/>
          <pc:sldMk cId="2940326978" sldId="397"/>
        </pc:sldMkLst>
        <pc:spChg chg="del mod">
          <ac:chgData name="Samson Christopher" userId="6a13b5f1e64a53ae" providerId="LiveId" clId="{A9A877FE-DFE7-4940-985A-876D5CEF167A}" dt="2021-02-07T00:45:27.470" v="57"/>
          <ac:spMkLst>
            <pc:docMk/>
            <pc:sldMk cId="2940326978" sldId="397"/>
            <ac:spMk id="4" creationId="{80C5F8E3-4DA7-4CAD-8072-6DCF28A3BF26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F256F-77EE-4F04-A638-447C6C719DA8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dLôLúY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Ø¥j¾o</a:t>
            </a:r>
          </a:p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03367-C215-4F28-89C1-7B584E785389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ùLôi¼úW </a:t>
            </a:r>
          </a:p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19E29-823B-49A8-946E-0FF2609E928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lTRtÏm</a:t>
            </a:r>
            <a:r>
              <a:rPr lang="en-IN" dirty="0"/>
              <a:t> ù_©</a:t>
            </a:r>
            <a:r>
              <a:rPr lang="en-IN" dirty="0" err="1"/>
              <a:t>lTRtÏm</a:t>
            </a:r>
            <a:endParaRPr lang="en-IN" dirty="0"/>
          </a:p>
          <a:p>
            <a:r>
              <a:rPr lang="en-IN" dirty="0" err="1"/>
              <a:t>A§LUôL</a:t>
            </a:r>
            <a:r>
              <a:rPr lang="en-IN" dirty="0"/>
              <a:t> </a:t>
            </a:r>
            <a:r>
              <a:rPr lang="en-IN" dirty="0" err="1"/>
              <a:t>RÚTYúW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29805-0284-421A-929D-B06A2AC87C66}"/>
              </a:ext>
            </a:extLst>
          </p:cNvPr>
          <p:cNvSpPr txBox="1"/>
          <p:nvPr/>
        </p:nvSpPr>
        <p:spPr>
          <a:xfrm>
            <a:off x="0" y="53747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G]Õ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DûY</a:t>
            </a:r>
            <a:r>
              <a:rPr lang="en-IN" dirty="0"/>
              <a:t> </a:t>
            </a:r>
            <a:r>
              <a:rPr lang="en-IN" dirty="0" err="1"/>
              <a:t>ùLôÓd¡uú</a:t>
            </a:r>
            <a:r>
              <a:rPr lang="en-IN" dirty="0"/>
              <a:t>\u</a:t>
            </a:r>
          </a:p>
          <a:p>
            <a:r>
              <a:rPr lang="en-IN" dirty="0"/>
              <a:t>TWU 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AûRl</a:t>
            </a:r>
            <a:r>
              <a:rPr lang="en-IN" dirty="0"/>
              <a:t> </a:t>
            </a:r>
            <a:r>
              <a:rPr lang="en-IN" dirty="0" err="1"/>
              <a:t>Tôod¡Ûm</a:t>
            </a:r>
            <a:r>
              <a:rPr lang="en-IN" dirty="0"/>
              <a:t> </a:t>
            </a:r>
            <a:r>
              <a:rPr lang="en-IN" dirty="0" err="1"/>
              <a:t>ùLôÓj§ÓYôúW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4357D-567C-4A23-B08B-C8FDE2794420}"/>
              </a:ext>
            </a:extLst>
          </p:cNvPr>
          <p:cNvSpPr txBox="1"/>
          <p:nvPr/>
        </p:nvSpPr>
        <p:spPr>
          <a:xfrm>
            <a:off x="0" y="53770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Au\</a:t>
            </a:r>
            <a:r>
              <a:rPr lang="en-IN" dirty="0" err="1"/>
              <a:t>ôPm</a:t>
            </a:r>
            <a:r>
              <a:rPr lang="en-IN" dirty="0"/>
              <a:t> </a:t>
            </a:r>
            <a:r>
              <a:rPr lang="en-IN" dirty="0" err="1"/>
              <a:t>úYi¥V</a:t>
            </a:r>
            <a:r>
              <a:rPr lang="en-IN" dirty="0"/>
              <a:t> </a:t>
            </a:r>
            <a:r>
              <a:rPr lang="en-IN" dirty="0" err="1"/>
              <a:t>BLôWm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  <a:p>
            <a:r>
              <a:rPr lang="en-IN" dirty="0"/>
              <a:t>¾ûU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AÔLôUp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DA32F-9527-441A-AE2B-B3C994B3ECFB}"/>
              </a:ext>
            </a:extLst>
          </p:cNvPr>
          <p:cNvSpPr txBox="1"/>
          <p:nvPr/>
        </p:nvSpPr>
        <p:spPr>
          <a:xfrm>
            <a:off x="0" y="53770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B©WLôûU</a:t>
            </a:r>
            <a:r>
              <a:rPr lang="en-IN" dirty="0"/>
              <a:t> AûZj¾úW </a:t>
            </a:r>
            <a:r>
              <a:rPr lang="en-IN" dirty="0" err="1"/>
              <a:t>BºoYôRm</a:t>
            </a:r>
            <a:r>
              <a:rPr lang="en-IN" dirty="0"/>
              <a:t> ùLôÓj¾úW</a:t>
            </a:r>
          </a:p>
          <a:p>
            <a:r>
              <a:rPr lang="en-IN" dirty="0" err="1"/>
              <a:t>AÕúTôX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BºoY§Ùm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2021-02-07T00:45:39Z</dcterms:modified>
</cp:coreProperties>
</file>