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121E0-3CC7-4A0D-BD63-1245989BBE58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Wô_ô</a:t>
            </a:r>
            <a:r>
              <a:rPr lang="en-IN" dirty="0"/>
              <a:t>§ </a:t>
            </a:r>
            <a:r>
              <a:rPr lang="en-IN" dirty="0" err="1"/>
              <a:t>Wô_ôúY</a:t>
            </a:r>
            <a:r>
              <a:rPr lang="en-IN" dirty="0"/>
              <a:t> </a:t>
            </a:r>
            <a:r>
              <a:rPr lang="en-IN" dirty="0" err="1"/>
              <a:t>LojRô</a:t>
            </a:r>
            <a:r>
              <a:rPr lang="en-IN" dirty="0"/>
              <a:t>§ </a:t>
            </a:r>
            <a:r>
              <a:rPr lang="en-IN" dirty="0" err="1"/>
              <a:t>LojRôúY</a:t>
            </a:r>
            <a:endParaRPr lang="en-IN" dirty="0"/>
          </a:p>
          <a:p>
            <a:r>
              <a:rPr lang="en-IN" dirty="0" err="1"/>
              <a:t>AZ¡p</a:t>
            </a:r>
            <a:r>
              <a:rPr lang="en-IN" dirty="0"/>
              <a:t> £\</a:t>
            </a:r>
            <a:r>
              <a:rPr lang="en-IN" dirty="0" err="1"/>
              <a:t>kRYúW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ùNn¡ú</a:t>
            </a:r>
            <a:r>
              <a:rPr lang="en-IN" dirty="0"/>
              <a:t>\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FBAB3-4FA9-46AE-BFC6-89786B3C2B4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Õ§dÏ</a:t>
            </a:r>
            <a:r>
              <a:rPr lang="en-IN" dirty="0"/>
              <a:t> </a:t>
            </a:r>
            <a:r>
              <a:rPr lang="en-IN" dirty="0" err="1"/>
              <a:t>Tôj§WúW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¨û\</a:t>
            </a:r>
            <a:r>
              <a:rPr lang="en-IN" dirty="0" err="1"/>
              <a:t>kRYúW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E7484-9ABC-4D65-A2A3-63DB9C277F21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ùYiQe</a:t>
            </a:r>
            <a:r>
              <a:rPr lang="en-IN" dirty="0"/>
              <a:t>¡ </a:t>
            </a:r>
            <a:r>
              <a:rPr lang="en-IN" dirty="0" err="1"/>
              <a:t>R¬jRYúW</a:t>
            </a:r>
            <a:r>
              <a:rPr lang="en-IN" dirty="0"/>
              <a:t> </a:t>
            </a:r>
            <a:r>
              <a:rPr lang="en-IN" dirty="0" err="1"/>
              <a:t>ùYiûUVô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F705C-2BA8-4377-B27A-46F25999428C}"/>
              </a:ext>
            </a:extLst>
          </p:cNvPr>
          <p:cNvSpPr txBox="1"/>
          <p:nvPr/>
        </p:nvSpPr>
        <p:spPr>
          <a:xfrm>
            <a:off x="-1" y="539183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TWúXôLm</a:t>
            </a:r>
            <a:r>
              <a:rPr lang="en-IN" dirty="0"/>
              <a:t> ©\</a:t>
            </a:r>
            <a:r>
              <a:rPr lang="en-IN" dirty="0" err="1"/>
              <a:t>kRYúW</a:t>
            </a:r>
            <a:r>
              <a:rPr lang="en-IN" dirty="0"/>
              <a:t> </a:t>
            </a:r>
            <a:r>
              <a:rPr lang="en-IN" dirty="0" err="1"/>
              <a:t>TôRô</a:t>
            </a:r>
            <a:r>
              <a:rPr lang="en-IN" dirty="0"/>
              <a:t>[m </a:t>
            </a:r>
            <a:r>
              <a:rPr lang="en-IN" dirty="0" err="1"/>
              <a:t>ùYu</a:t>
            </a:r>
            <a:r>
              <a:rPr lang="en-IN" dirty="0"/>
              <a:t>\</a:t>
            </a:r>
            <a:r>
              <a:rPr lang="en-IN" dirty="0" err="1"/>
              <a:t>YúW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3C893-8154-4358-9210-82986DDE8B6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EXûL TûPjRYúW Eu]R úRYu ¿úW-2</a:t>
            </a:r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29CF3-A2AC-4416-A899-6CFCAEC02967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GeLû</a:t>
            </a:r>
            <a:r>
              <a:rPr lang="en-IN" dirty="0"/>
              <a:t>[ </a:t>
            </a:r>
            <a:r>
              <a:rPr lang="en-IN" dirty="0" err="1"/>
              <a:t>TûPjRYúW</a:t>
            </a:r>
            <a:r>
              <a:rPr lang="en-IN" dirty="0"/>
              <a:t> E«Ús[ </a:t>
            </a:r>
            <a:r>
              <a:rPr lang="en-IN" dirty="0" err="1"/>
              <a:t>úRYu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BF83A-4920-4136-9B50-26165E3D2873}"/>
              </a:ext>
            </a:extLst>
          </p:cNvPr>
          <p:cNvSpPr txBox="1"/>
          <p:nvPr/>
        </p:nvSpPr>
        <p:spPr>
          <a:xfrm>
            <a:off x="0" y="537730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YôojûRLs</a:t>
            </a:r>
            <a:r>
              <a:rPr lang="en-IN" dirty="0"/>
              <a:t> </a:t>
            </a:r>
            <a:r>
              <a:rPr lang="en-IN" dirty="0" err="1"/>
              <a:t>úTôRôÕ</a:t>
            </a:r>
            <a:r>
              <a:rPr lang="en-IN" dirty="0"/>
              <a:t> </a:t>
            </a:r>
            <a:r>
              <a:rPr lang="en-IN" dirty="0" err="1"/>
              <a:t>IVô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EVoj§PúY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101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2021-02-07T00:46:41Z</dcterms:modified>
</cp:coreProperties>
</file>