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F6A4C-ECE6-4498-A83E-ABD58E9CB94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¿ </a:t>
            </a:r>
            <a:r>
              <a:rPr lang="en-IN" dirty="0" err="1"/>
              <a:t>LXeLôúR</a:t>
            </a:r>
            <a:endParaRPr lang="en-IN" dirty="0"/>
          </a:p>
          <a:p>
            <a:r>
              <a:rPr lang="en-IN" dirty="0" err="1"/>
              <a:t>AuTô</a:t>
            </a:r>
            <a:r>
              <a:rPr lang="en-IN" dirty="0"/>
              <a:t>]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37310-B543-4A74-AE8D-389F57C256DE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Li½oLs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  <a:p>
            <a:r>
              <a:rPr lang="en-IN" dirty="0" err="1"/>
              <a:t>LYûXLs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¿</a:t>
            </a:r>
            <a:r>
              <a:rPr lang="en-IN" dirty="0" err="1"/>
              <a:t>d¡ÓYôo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E9CAD-F089-4978-8F4A-B352D0AE2BBA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At×Rm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  <a:p>
            <a:r>
              <a:rPr lang="en-IN" dirty="0" err="1"/>
              <a:t>A§NVUôn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5D581-0A68-4EB1-8D99-B174E20029E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U²R¬u Au× Uô±Óm</a:t>
            </a:r>
          </a:p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039FC-3631-4434-A5A1-6F6CD8C45FC8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JÚúTôÕm</a:t>
            </a:r>
            <a:r>
              <a:rPr lang="en-IN" dirty="0"/>
              <a:t> U\</a:t>
            </a:r>
            <a:r>
              <a:rPr lang="en-IN" dirty="0" err="1"/>
              <a:t>YôR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JÚSôÞm</a:t>
            </a:r>
            <a:r>
              <a:rPr lang="en-IN" dirty="0"/>
              <a:t> </a:t>
            </a:r>
            <a:r>
              <a:rPr lang="en-IN" dirty="0" err="1"/>
              <a:t>ùYhLlThÓl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7135D-2C71-46E5-9C0A-762C31D89F0D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ÛûY«u</a:t>
            </a:r>
            <a:r>
              <a:rPr lang="en-IN" dirty="0"/>
              <a:t> ¨</a:t>
            </a:r>
            <a:r>
              <a:rPr lang="en-IN" dirty="0" err="1"/>
              <a:t>Z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BßRúX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ÛûY«u</a:t>
            </a:r>
            <a:r>
              <a:rPr lang="en-IN" dirty="0"/>
              <a:t> ¨</a:t>
            </a:r>
            <a:r>
              <a:rPr lang="en-IN" dirty="0" err="1"/>
              <a:t>Z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AûPdLXúU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EF6E-3580-43B6-8885-F7038B4F915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jRYo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ùYt±ûV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D3CC6-1908-4777-AB6A-21EC3D898921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ùVúLôYôÂúW</a:t>
            </a:r>
            <a:r>
              <a:rPr lang="en-IN" dirty="0"/>
              <a:t> </a:t>
            </a:r>
            <a:r>
              <a:rPr lang="en-IN" dirty="0" err="1"/>
              <a:t>TôojÕd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¨£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RÚYôo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2021-01-23T08:00:04Z</dcterms:modified>
</cp:coreProperties>
</file>