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ADD1016-2BF8-48FA-94EF-8D9D56E4D067}"/>
    <pc:docChg chg="modSld">
      <pc:chgData name="Samson Christopher" userId="6a13b5f1e64a53ae" providerId="LiveId" clId="{0ADD1016-2BF8-48FA-94EF-8D9D56E4D067}" dt="2021-02-07T00:47:20.839" v="1" actId="20577"/>
      <pc:docMkLst>
        <pc:docMk/>
      </pc:docMkLst>
      <pc:sldChg chg="modSp mod">
        <pc:chgData name="Samson Christopher" userId="6a13b5f1e64a53ae" providerId="LiveId" clId="{0ADD1016-2BF8-48FA-94EF-8D9D56E4D067}" dt="2021-02-07T00:47:20.839" v="1" actId="20577"/>
        <pc:sldMkLst>
          <pc:docMk/>
          <pc:sldMk cId="1777894342" sldId="389"/>
        </pc:sldMkLst>
        <pc:spChg chg="mod">
          <ac:chgData name="Samson Christopher" userId="6a13b5f1e64a53ae" providerId="LiveId" clId="{0ADD1016-2BF8-48FA-94EF-8D9D56E4D067}" dt="2021-02-07T00:47:20.839" v="1" actId="20577"/>
          <ac:spMkLst>
            <pc:docMk/>
            <pc:sldMk cId="1777894342" sldId="389"/>
            <ac:spMk id="4" creationId="{1562E02B-E510-4080-B4BA-6230B2D0F789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2E02B-E510-4080-B4BA-6230B2D0F789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GlùTôÝÕm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ØuTôL</a:t>
            </a:r>
            <a:r>
              <a:rPr lang="en-IN" dirty="0"/>
              <a:t> </a:t>
            </a:r>
            <a:r>
              <a:rPr lang="en-IN" dirty="0" err="1"/>
              <a:t>ûYj§Úd¡ú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C20C5-C1A3-4CBB-9A02-FE2F2238CBDB}"/>
              </a:ext>
            </a:extLst>
          </p:cNvPr>
          <p:cNvSpPr txBox="1"/>
          <p:nvPr/>
        </p:nvSpPr>
        <p:spPr>
          <a:xfrm>
            <a:off x="-1" y="539183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AûNdLlTÓY§pûX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AûNdLlTÓY§pûX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DBF75-293D-48DB-BC23-C5DAA2507DFF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ÑYôNl</a:t>
            </a:r>
            <a:r>
              <a:rPr lang="en-IN" dirty="0"/>
              <a:t> </a:t>
            </a:r>
            <a:r>
              <a:rPr lang="en-IN" dirty="0" err="1"/>
              <a:t>TôûR«p</a:t>
            </a:r>
            <a:endParaRPr lang="en-IN" dirty="0"/>
          </a:p>
          <a:p>
            <a:r>
              <a:rPr lang="en-IN" dirty="0" err="1"/>
              <a:t>ùSÚdLeLs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DB672-493C-4810-9F72-998C46A5471C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</a:t>
            </a:r>
            <a:r>
              <a:rPr lang="en-IN" dirty="0"/>
              <a:t> ùY¥l©²úX</a:t>
            </a:r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CÚlTRôp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7287-A22E-4673-B273-703EFD27DF72}"/>
              </a:ext>
            </a:extLst>
          </p:cNvPr>
          <p:cNvSpPr txBox="1"/>
          <p:nvPr/>
        </p:nvSpPr>
        <p:spPr>
          <a:xfrm>
            <a:off x="0" y="541310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ãr¨ûX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ûL®hPôÛm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B1778-0CB8-46FC-84AE-3743D271144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Wô_ô</a:t>
            </a:r>
            <a:r>
              <a:rPr lang="en-IN" dirty="0"/>
              <a:t>§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YXlTdLm</a:t>
            </a:r>
            <a:r>
              <a:rPr lang="en-IN" dirty="0"/>
              <a:t> </a:t>
            </a:r>
            <a:r>
              <a:rPr lang="en-IN" dirty="0" err="1"/>
              <a:t>CÚlTRôp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64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2021-02-07T00:47:30Z</dcterms:modified>
</cp:coreProperties>
</file>