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C49AC889-6D89-4133-BFB2-791BBD1D623A}"/>
    <pc:docChg chg="delSld modSld">
      <pc:chgData name="Samson Christopher" userId="6a13b5f1e64a53ae" providerId="LiveId" clId="{C49AC889-6D89-4133-BFB2-791BBD1D623A}" dt="2021-02-07T00:48:00.992" v="16" actId="47"/>
      <pc:docMkLst>
        <pc:docMk/>
      </pc:docMkLst>
      <pc:sldChg chg="modSp mod">
        <pc:chgData name="Samson Christopher" userId="6a13b5f1e64a53ae" providerId="LiveId" clId="{C49AC889-6D89-4133-BFB2-791BBD1D623A}" dt="2021-02-07T00:47:59.255" v="15" actId="1036"/>
        <pc:sldMkLst>
          <pc:docMk/>
          <pc:sldMk cId="1777894342" sldId="389"/>
        </pc:sldMkLst>
        <pc:spChg chg="mod">
          <ac:chgData name="Samson Christopher" userId="6a13b5f1e64a53ae" providerId="LiveId" clId="{C49AC889-6D89-4133-BFB2-791BBD1D623A}" dt="2021-02-07T00:47:59.255" v="15" actId="1036"/>
          <ac:spMkLst>
            <pc:docMk/>
            <pc:sldMk cId="1777894342" sldId="389"/>
            <ac:spMk id="4" creationId="{817E437F-F4A7-43FE-A340-8C011DB06110}"/>
          </ac:spMkLst>
        </pc:spChg>
      </pc:sldChg>
      <pc:sldChg chg="delSp modSp del mod">
        <pc:chgData name="Samson Christopher" userId="6a13b5f1e64a53ae" providerId="LiveId" clId="{C49AC889-6D89-4133-BFB2-791BBD1D623A}" dt="2021-02-07T00:48:00.992" v="16" actId="47"/>
        <pc:sldMkLst>
          <pc:docMk/>
          <pc:sldMk cId="2376098714" sldId="403"/>
        </pc:sldMkLst>
        <pc:spChg chg="del mod">
          <ac:chgData name="Samson Christopher" userId="6a13b5f1e64a53ae" providerId="LiveId" clId="{C49AC889-6D89-4133-BFB2-791BBD1D623A}" dt="2021-02-07T00:47:49.895" v="6"/>
          <ac:spMkLst>
            <pc:docMk/>
            <pc:sldMk cId="2376098714" sldId="403"/>
            <ac:spMk id="4" creationId="{42E1AD01-5406-4079-BDF2-DC8A92C686CE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E437F-F4A7-43FE-A340-8C011DB06110}"/>
              </a:ext>
            </a:extLst>
          </p:cNvPr>
          <p:cNvSpPr txBox="1"/>
          <p:nvPr/>
        </p:nvSpPr>
        <p:spPr>
          <a:xfrm>
            <a:off x="0" y="53854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ùT¬VÕ</a:t>
            </a:r>
            <a:r>
              <a:rPr lang="en-IN" dirty="0"/>
              <a:t> </a:t>
            </a:r>
            <a:r>
              <a:rPr lang="pt-BR" dirty="0"/>
              <a:t>AÕ A[®P Ø¥VôRÕ</a:t>
            </a:r>
          </a:p>
          <a:p>
            <a:r>
              <a:rPr lang="en-IN" dirty="0"/>
              <a:t>AÕ </a:t>
            </a:r>
            <a:r>
              <a:rPr lang="en-IN" dirty="0" err="1"/>
              <a:t>TôWThNm</a:t>
            </a:r>
            <a:r>
              <a:rPr lang="en-IN" dirty="0"/>
              <a:t> </a:t>
            </a:r>
            <a:r>
              <a:rPr lang="en-IN" dirty="0" err="1"/>
              <a:t>CpXôRÕ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93E47-F9DE-4F66-A0E8-0168F30A86F3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RôrûU«p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LiúQôd¡l</a:t>
            </a:r>
            <a:r>
              <a:rPr lang="en-IN" dirty="0"/>
              <a:t> </a:t>
            </a:r>
            <a:r>
              <a:rPr lang="en-IN" dirty="0" err="1"/>
              <a:t>TôojR</a:t>
            </a:r>
            <a:r>
              <a:rPr lang="en-IN" dirty="0"/>
              <a:t> </a:t>
            </a:r>
            <a:r>
              <a:rPr lang="en-IN" dirty="0" err="1"/>
              <a:t>úSNm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F0111-0231-4562-A3A0-DB2B6917EE21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Uà`eL</a:t>
            </a:r>
            <a:r>
              <a:rPr lang="en-IN" dirty="0"/>
              <a:t> Au×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Uô±l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8BF6-E8FE-442B-92DF-3609986F7D8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93F62-2DE2-4A53-B995-AB88353622D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Gu</a:t>
            </a:r>
            <a:r>
              <a:rPr lang="es-ES" dirty="0"/>
              <a:t> </a:t>
            </a:r>
            <a:r>
              <a:rPr lang="es-ES" dirty="0" err="1"/>
              <a:t>úSN¬u</a:t>
            </a:r>
            <a:r>
              <a:rPr lang="es-ES" dirty="0"/>
              <a:t> </a:t>
            </a:r>
            <a:r>
              <a:rPr lang="es-ES" dirty="0" err="1"/>
              <a:t>úSNj</a:t>
            </a:r>
            <a:r>
              <a:rPr lang="es-ES" dirty="0"/>
              <a:t>§]</a:t>
            </a:r>
            <a:r>
              <a:rPr lang="es-ES" dirty="0" err="1"/>
              <a:t>ôp</a:t>
            </a:r>
            <a:endParaRPr lang="es-ES" dirty="0"/>
          </a:p>
          <a:p>
            <a:r>
              <a:rPr lang="en-IN" dirty="0"/>
              <a:t>Gu Es[</a:t>
            </a:r>
            <a:r>
              <a:rPr lang="en-IN" dirty="0" err="1"/>
              <a:t>ùUpXôm</a:t>
            </a:r>
            <a:r>
              <a:rPr lang="en-IN" dirty="0"/>
              <a:t> </a:t>
            </a:r>
            <a:r>
              <a:rPr lang="en-IN" dirty="0" err="1"/>
              <a:t>ùTôeÏûRnVô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59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2021-02-07T00:48:01Z</dcterms:modified>
</cp:coreProperties>
</file>