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63051-DBC4-443E-B13D-AAEA6259958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¡±</a:t>
            </a:r>
            <a:r>
              <a:rPr lang="en-IN" dirty="0" err="1"/>
              <a:t>vÕÜdÏs</a:t>
            </a:r>
            <a:r>
              <a:rPr lang="en-IN" dirty="0"/>
              <a:t> </a:t>
            </a:r>
            <a:r>
              <a:rPr lang="en-IN" dirty="0" err="1"/>
              <a:t>Yôr¡u</a:t>
            </a:r>
            <a:r>
              <a:rPr lang="en-IN" dirty="0"/>
              <a:t>\Yu</a:t>
            </a:r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ùN¯lTô</a:t>
            </a:r>
            <a:r>
              <a:rPr lang="en-IN" dirty="0"/>
              <a:t>]Yu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1EC3-A32B-4759-AD7A-3227AF56D330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úUnlTWôn</a:t>
            </a:r>
            <a:r>
              <a:rPr lang="en-IN" dirty="0"/>
              <a:t>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Rôrf£VûPúVú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2DF43-066E-4B34-BFC9-9F6797594D95}"/>
              </a:ext>
            </a:extLst>
          </p:cNvPr>
          <p:cNvSpPr txBox="1"/>
          <p:nvPr/>
        </p:nvSpPr>
        <p:spPr>
          <a:xfrm>
            <a:off x="-1" y="5764253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CúVÑRôú</a:t>
            </a:r>
            <a:r>
              <a:rPr lang="en-IN" dirty="0"/>
              <a:t>] - 4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6AB3D-37F1-4091-B805-6C462BDC551D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pÛs</a:t>
            </a:r>
            <a:r>
              <a:rPr lang="en-IN" dirty="0"/>
              <a:t>[ </a:t>
            </a:r>
            <a:r>
              <a:rPr lang="en-IN" dirty="0" err="1"/>
              <a:t>CPeL°p</a:t>
            </a:r>
            <a:r>
              <a:rPr lang="en-IN" dirty="0"/>
              <a:t> </a:t>
            </a:r>
            <a:r>
              <a:rPr lang="en-IN" dirty="0" err="1"/>
              <a:t>úUnj§ÓYôo</a:t>
            </a:r>
            <a:endParaRPr lang="en-IN" dirty="0"/>
          </a:p>
          <a:p>
            <a:r>
              <a:rPr lang="en-IN" dirty="0" err="1"/>
              <a:t>AUokR</a:t>
            </a:r>
            <a:r>
              <a:rPr lang="en-IN" dirty="0"/>
              <a:t> Ri½WiûP </a:t>
            </a:r>
            <a:r>
              <a:rPr lang="en-IN" dirty="0" err="1"/>
              <a:t>SPjÕ¡u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87316-F3DF-49D4-BC14-C7EB8BE119E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A©ú`LjRôp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</a:t>
            </a:r>
            <a:r>
              <a:rPr lang="en-IN" dirty="0"/>
              <a:t>×¡u\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Tôj§Wm</a:t>
            </a:r>
            <a:r>
              <a:rPr lang="en-IN" dirty="0"/>
              <a:t> ¨Wm© </a:t>
            </a:r>
            <a:r>
              <a:rPr lang="en-IN" dirty="0" err="1"/>
              <a:t>Y¯k§ÓúU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959BB-FA76-4B9F-A0B2-EA54D40FF2B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YôXôdLôUp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RûXVôdÏYôo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¸</a:t>
            </a:r>
            <a:r>
              <a:rPr lang="en-IN" dirty="0" err="1"/>
              <a:t>ZôdLôUp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úUXôdÏYôo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15EF3-5E06-4685-8C54-CAC04ED278A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ûLL°u</a:t>
            </a:r>
            <a:r>
              <a:rPr lang="en-IN" dirty="0"/>
              <a:t> </a:t>
            </a:r>
            <a:r>
              <a:rPr lang="en-IN" dirty="0" err="1"/>
              <a:t>TXû</a:t>
            </a:r>
            <a:r>
              <a:rPr lang="en-IN" dirty="0"/>
              <a:t>] </a:t>
            </a:r>
            <a:r>
              <a:rPr lang="en-IN" dirty="0" err="1"/>
              <a:t>Nôl©ÓúYu</a:t>
            </a:r>
            <a:endParaRPr lang="en-IN" dirty="0"/>
          </a:p>
          <a:p>
            <a:r>
              <a:rPr lang="en-IN" dirty="0" err="1"/>
              <a:t>Tôd¡VØm</a:t>
            </a:r>
            <a:r>
              <a:rPr lang="en-IN" dirty="0"/>
              <a:t> </a:t>
            </a:r>
            <a:r>
              <a:rPr lang="en-IN" dirty="0" err="1"/>
              <a:t>SuûUÙm</a:t>
            </a:r>
            <a:r>
              <a:rPr lang="en-IN" dirty="0"/>
              <a:t> </a:t>
            </a:r>
            <a:r>
              <a:rPr lang="en-IN" dirty="0" err="1"/>
              <a:t>EiPôÏúU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C79D1-D0FC-432B-AFDE-C4D6E77312D0}"/>
              </a:ext>
            </a:extLst>
          </p:cNvPr>
          <p:cNvSpPr txBox="1"/>
          <p:nvPr/>
        </p:nvSpPr>
        <p:spPr>
          <a:xfrm>
            <a:off x="0" y="54131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ËYàs</a:t>
            </a:r>
            <a:r>
              <a:rPr lang="en-IN" dirty="0"/>
              <a:t>[ </a:t>
            </a:r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  <a:p>
            <a:r>
              <a:rPr lang="en-IN" dirty="0" err="1"/>
              <a:t>SuûUÙm</a:t>
            </a:r>
            <a:r>
              <a:rPr lang="en-IN" dirty="0"/>
              <a:t> ¡</a:t>
            </a:r>
            <a:r>
              <a:rPr lang="en-IN" dirty="0" err="1"/>
              <a:t>ÚûTÙm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ùRôPÚm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121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2021-01-23T08:20:12Z</dcterms:modified>
</cp:coreProperties>
</file>