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D698C-A3BC-4669-AB31-DDAF77157330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U¡ûUdÏm</a:t>
            </a:r>
            <a:r>
              <a:rPr lang="en-IN" dirty="0"/>
              <a:t> </a:t>
            </a:r>
            <a:r>
              <a:rPr lang="en-IN" dirty="0" err="1"/>
              <a:t>Tôj§WúW</a:t>
            </a:r>
            <a:endParaRPr lang="en-IN" dirty="0"/>
          </a:p>
          <a:p>
            <a:r>
              <a:rPr lang="en-IN" dirty="0" err="1"/>
              <a:t>GpXô</a:t>
            </a:r>
            <a:r>
              <a:rPr lang="en-IN" dirty="0"/>
              <a:t> L]</a:t>
            </a:r>
            <a:r>
              <a:rPr lang="en-IN" dirty="0" err="1"/>
              <a:t>j§tÏm</a:t>
            </a:r>
            <a:r>
              <a:rPr lang="en-IN" dirty="0"/>
              <a:t> </a:t>
            </a:r>
            <a:r>
              <a:rPr lang="en-IN" dirty="0" err="1"/>
              <a:t>Tôj§WúW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BB4E3-735F-4D40-AE99-54A51FEE832D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AûNYôÓm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AûNYôÓúU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E965A-6344-42F1-946E-D891593705E3}"/>
              </a:ext>
            </a:extLst>
          </p:cNvPr>
          <p:cNvSpPr txBox="1"/>
          <p:nvPr/>
        </p:nvSpPr>
        <p:spPr>
          <a:xfrm>
            <a:off x="0" y="537730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AûNYô¥Éo</a:t>
            </a:r>
            <a:r>
              <a:rPr lang="en-IN" dirty="0"/>
              <a:t> </a:t>
            </a:r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RûPLû</a:t>
            </a:r>
            <a:r>
              <a:rPr lang="en-IN" dirty="0"/>
              <a:t>[ </a:t>
            </a:r>
            <a:r>
              <a:rPr lang="en-IN" dirty="0" err="1"/>
              <a:t>Uôt±ÉúW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RûPLs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AûNYôÓúU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2EEC7-16C5-48D2-8262-9D9699A4C78B}"/>
              </a:ext>
            </a:extLst>
          </p:cNvPr>
          <p:cNvSpPr txBox="1"/>
          <p:nvPr/>
        </p:nvSpPr>
        <p:spPr>
          <a:xfrm>
            <a:off x="0" y="53773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EXokR GÛm©tÏ E«o Rk¾úW </a:t>
            </a:r>
            <a:r>
              <a:rPr lang="en-IN" dirty="0"/>
              <a:t>Gu </a:t>
            </a:r>
            <a:r>
              <a:rPr lang="en-IN" dirty="0" err="1"/>
              <a:t>YôrdûL«p</a:t>
            </a:r>
            <a:r>
              <a:rPr lang="en-IN" dirty="0"/>
              <a:t> </a:t>
            </a:r>
            <a:r>
              <a:rPr lang="en-IN" dirty="0" err="1"/>
              <a:t>AûNYôÓúU</a:t>
            </a:r>
            <a:r>
              <a:rPr lang="en-IN" dirty="0"/>
              <a:t> Gu </a:t>
            </a:r>
            <a:r>
              <a:rPr lang="en-IN" dirty="0" err="1"/>
              <a:t>YôrûL«p</a:t>
            </a:r>
            <a:r>
              <a:rPr lang="en-IN" dirty="0"/>
              <a:t> </a:t>
            </a:r>
            <a:r>
              <a:rPr lang="en-IN" dirty="0" err="1"/>
              <a:t>AûNYôÓúU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8A0D5-5058-495D-8AF3-F181DB826680}"/>
              </a:ext>
            </a:extLst>
          </p:cNvPr>
          <p:cNvSpPr txBox="1"/>
          <p:nvPr/>
        </p:nvSpPr>
        <p:spPr>
          <a:xfrm>
            <a:off x="0" y="53773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</a:t>
            </a:r>
            <a:r>
              <a:rPr lang="en-IN" dirty="0"/>
              <a:t> </a:t>
            </a:r>
            <a:r>
              <a:rPr lang="en-IN" dirty="0" err="1"/>
              <a:t>U§p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AûNYô¥Éo</a:t>
            </a:r>
            <a:r>
              <a:rPr lang="en-IN" dirty="0"/>
              <a:t> </a:t>
            </a:r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RûPLû</a:t>
            </a:r>
            <a:r>
              <a:rPr lang="en-IN" dirty="0"/>
              <a:t>[ </a:t>
            </a:r>
            <a:r>
              <a:rPr lang="en-IN" dirty="0" err="1"/>
              <a:t>Uôt±ÉúW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AûNYôÓúU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4F4F-5E02-4D71-A68A-9472E4BC8387}"/>
              </a:ext>
            </a:extLst>
          </p:cNvPr>
          <p:cNvSpPr txBox="1"/>
          <p:nvPr/>
        </p:nvSpPr>
        <p:spPr>
          <a:xfrm>
            <a:off x="0" y="53750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TÜÛm</a:t>
            </a:r>
            <a:r>
              <a:rPr lang="en-IN" dirty="0"/>
              <a:t> º</a:t>
            </a:r>
            <a:r>
              <a:rPr lang="en-IN" dirty="0" err="1"/>
              <a:t>XôÜm</a:t>
            </a:r>
            <a:r>
              <a:rPr lang="en-IN" dirty="0"/>
              <a:t> </a:t>
            </a:r>
            <a:r>
              <a:rPr lang="en-IN" dirty="0" err="1"/>
              <a:t>TôÓmúTôÕ</a:t>
            </a:r>
            <a:r>
              <a:rPr lang="en-IN" dirty="0"/>
              <a:t> £û\</a:t>
            </a:r>
            <a:r>
              <a:rPr lang="en-IN" dirty="0" err="1"/>
              <a:t>fNôûX«p</a:t>
            </a:r>
            <a:r>
              <a:rPr lang="en-IN" dirty="0"/>
              <a:t> </a:t>
            </a:r>
            <a:r>
              <a:rPr lang="en-IN" dirty="0" err="1"/>
              <a:t>AûNYô¥Éo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AûNYôÓúU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90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2021-02-07T00:50:36Z</dcterms:modified>
</cp:coreProperties>
</file>