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3C873-42BD-40F9-9A0B-F0A2D91E53DA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L¥]</a:t>
            </a:r>
            <a:r>
              <a:rPr lang="en-IN" dirty="0" err="1"/>
              <a:t>Uô</a:t>
            </a:r>
            <a:r>
              <a:rPr lang="en-IN" dirty="0"/>
              <a:t>]Õ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GÕÜªpûX</a:t>
            </a:r>
            <a:endParaRPr lang="en-IN" dirty="0"/>
          </a:p>
          <a:p>
            <a:r>
              <a:rPr lang="en-IN" dirty="0" err="1"/>
              <a:t>Ø¥VôRÕ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GÕÜªpûX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B1FE8-02B0-4584-B201-5A118D288BF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úNû]L°u LojRo ¿úW</a:t>
            </a:r>
          </a:p>
          <a:p>
            <a:r>
              <a:rPr lang="en-IN" dirty="0" err="1"/>
              <a:t>Gp`Pôn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AC910-2FD7-4A4F-8B8C-B7DF91E5E815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GÕÜªpûX</a:t>
            </a:r>
            <a:r>
              <a:rPr lang="en-IN" dirty="0"/>
              <a:t> </a:t>
            </a:r>
            <a:r>
              <a:rPr lang="en-IN" dirty="0" err="1"/>
              <a:t>CúVNlTô</a:t>
            </a:r>
            <a:r>
              <a:rPr lang="en-IN" dirty="0"/>
              <a:t> </a:t>
            </a:r>
            <a:r>
              <a:rPr lang="en-IN" dirty="0" err="1"/>
              <a:t>GÕÜªpûX</a:t>
            </a:r>
            <a:endParaRPr lang="en-IN" dirty="0"/>
          </a:p>
          <a:p>
            <a:r>
              <a:rPr lang="en-IN" dirty="0" err="1"/>
              <a:t>Ø¥VôRÕ</a:t>
            </a:r>
            <a:r>
              <a:rPr lang="en-IN" dirty="0"/>
              <a:t> </a:t>
            </a:r>
            <a:r>
              <a:rPr lang="en-IN" dirty="0" err="1"/>
              <a:t>GÕÜªpûX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AAED5-F718-49E3-B06C-B0A38E4E22A6}"/>
              </a:ext>
            </a:extLst>
          </p:cNvPr>
          <p:cNvSpPr txBox="1"/>
          <p:nvPr/>
        </p:nvSpPr>
        <p:spPr>
          <a:xfrm>
            <a:off x="2" y="5402473"/>
            <a:ext cx="121919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Ke¡V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×</a:t>
            </a:r>
            <a:r>
              <a:rPr lang="en-IN" dirty="0" err="1"/>
              <a:t>VjRôúX</a:t>
            </a:r>
            <a:endParaRPr lang="en-IN" dirty="0"/>
          </a:p>
          <a:p>
            <a:r>
              <a:rPr lang="pt-BR" dirty="0"/>
              <a:t>Yô]m éª EiPôd¡Éo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48F81-BFF4-45F3-9415-F03381068005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hPlThP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LWjRôúX</a:t>
            </a:r>
            <a:endParaRPr lang="en-IN" dirty="0"/>
          </a:p>
          <a:p>
            <a:r>
              <a:rPr lang="en-IN" dirty="0" err="1"/>
              <a:t>A¡XjûRúV</a:t>
            </a:r>
            <a:r>
              <a:rPr lang="en-IN" dirty="0"/>
              <a:t> </a:t>
            </a:r>
            <a:r>
              <a:rPr lang="en-IN" dirty="0" err="1"/>
              <a:t>Bh</a:t>
            </a:r>
            <a:r>
              <a:rPr lang="en-IN" dirty="0"/>
              <a:t>£ </a:t>
            </a:r>
            <a:r>
              <a:rPr lang="en-IN" dirty="0" err="1"/>
              <a:t>ùNn¡uÈo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E938E-E59A-4118-A443-ED8C8C5022F8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Ø¥VôR</a:t>
            </a:r>
            <a:endParaRPr lang="en-IN" dirty="0"/>
          </a:p>
          <a:p>
            <a:r>
              <a:rPr lang="en-IN" dirty="0" err="1"/>
              <a:t>A§NVeLs</a:t>
            </a:r>
            <a:r>
              <a:rPr lang="en-IN" dirty="0"/>
              <a:t> </a:t>
            </a:r>
            <a:r>
              <a:rPr lang="en-IN" dirty="0" err="1"/>
              <a:t>JußªpûX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4BEC6-0306-421F-B15A-A136DF11BF57}"/>
              </a:ext>
            </a:extLst>
          </p:cNvPr>
          <p:cNvSpPr txBox="1"/>
          <p:nvPr/>
        </p:nvSpPr>
        <p:spPr>
          <a:xfrm>
            <a:off x="-1" y="540247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B«WUô«Wm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dÏm</a:t>
            </a:r>
            <a:endParaRPr lang="en-IN" dirty="0"/>
          </a:p>
          <a:p>
            <a:r>
              <a:rPr lang="en-IN" dirty="0" err="1"/>
              <a:t>Au×LôhÓm</a:t>
            </a:r>
            <a:r>
              <a:rPr lang="en-IN" dirty="0"/>
              <a:t> Bp </a:t>
            </a:r>
            <a:r>
              <a:rPr lang="en-IN" dirty="0" err="1"/>
              <a:t>ûUh</a:t>
            </a:r>
            <a:r>
              <a:rPr lang="en-IN" dirty="0"/>
              <a:t>¥ </a:t>
            </a:r>
            <a:r>
              <a:rPr lang="en-IN" dirty="0" err="1"/>
              <a:t>Lôh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1F94F-802B-4252-8550-3B385D2BD206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U²RoL°u </a:t>
            </a:r>
            <a:r>
              <a:rPr lang="en-IN" dirty="0" err="1"/>
              <a:t>ùNVpLû</a:t>
            </a:r>
            <a:r>
              <a:rPr lang="en-IN" dirty="0"/>
              <a:t>[</a:t>
            </a:r>
            <a:r>
              <a:rPr lang="en-IN" dirty="0" err="1"/>
              <a:t>ùVpXôm</a:t>
            </a:r>
            <a:endParaRPr lang="en-IN" dirty="0"/>
          </a:p>
          <a:p>
            <a:r>
              <a:rPr lang="en-IN" dirty="0" err="1"/>
              <a:t>Etß</a:t>
            </a:r>
            <a:r>
              <a:rPr lang="en-IN" dirty="0"/>
              <a:t> </a:t>
            </a:r>
            <a:r>
              <a:rPr lang="en-IN" dirty="0" err="1"/>
              <a:t>úSôd¡l</a:t>
            </a:r>
            <a:r>
              <a:rPr lang="en-IN" dirty="0"/>
              <a:t> </a:t>
            </a:r>
            <a:r>
              <a:rPr lang="en-IN" dirty="0" err="1"/>
              <a:t>Tôod¡uÈo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C6619-531A-474E-A0F2-31B0409D6FC2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AY]Yu </a:t>
            </a:r>
            <a:r>
              <a:rPr lang="en-IN" dirty="0" err="1"/>
              <a:t>ùNVpLÞdúLtT</a:t>
            </a:r>
            <a:endParaRPr lang="en-IN" dirty="0"/>
          </a:p>
          <a:p>
            <a:r>
              <a:rPr lang="en-IN" dirty="0" err="1"/>
              <a:t>RÏkR</a:t>
            </a:r>
            <a:r>
              <a:rPr lang="en-IN" dirty="0"/>
              <a:t> T¬Ñ </a:t>
            </a:r>
            <a:r>
              <a:rPr lang="en-IN" dirty="0" err="1"/>
              <a:t>RÚ¡uÈo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1E33F-3253-44C8-92C3-E51EB13EF1ED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úVôNû</a:t>
            </a:r>
            <a:r>
              <a:rPr lang="en-IN" dirty="0"/>
              <a:t>]«p </a:t>
            </a:r>
            <a:r>
              <a:rPr lang="en-IN" dirty="0" err="1"/>
              <a:t>ùT¬VYo</a:t>
            </a:r>
            <a:r>
              <a:rPr lang="en-IN" dirty="0"/>
              <a:t> ¿o</a:t>
            </a:r>
          </a:p>
          <a:p>
            <a:r>
              <a:rPr lang="en-IN" dirty="0" err="1"/>
              <a:t>ùNVpL°úX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¿o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2021-02-07T00:51:11Z</dcterms:modified>
</cp:coreProperties>
</file>