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9" r:id="rId2"/>
    <p:sldId id="390" r:id="rId3"/>
    <p:sldId id="391" r:id="rId4"/>
    <p:sldId id="392" r:id="rId5"/>
    <p:sldId id="3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Christopher" userId="6a13b5f1e64a53ae" providerId="LiveId" clId="{DDBEDA63-A3BE-44EB-98DB-287DEFEEEDCE}"/>
    <pc:docChg chg="undo custSel addSld delSld modSld">
      <pc:chgData name="Samson Christopher" userId="6a13b5f1e64a53ae" providerId="LiveId" clId="{DDBEDA63-A3BE-44EB-98DB-287DEFEEEDCE}" dt="2020-03-15T14:33:23.158" v="1310" actId="1036"/>
      <pc:docMkLst>
        <pc:docMk/>
      </pc:docMkLst>
      <pc:sldChg chg="del">
        <pc:chgData name="Samson Christopher" userId="6a13b5f1e64a53ae" providerId="LiveId" clId="{DDBEDA63-A3BE-44EB-98DB-287DEFEEEDCE}" dt="2020-03-15T14:20:51.022" v="31" actId="47"/>
        <pc:sldMkLst>
          <pc:docMk/>
          <pc:sldMk cId="3751133517" sldId="386"/>
        </pc:sldMkLst>
      </pc:sldChg>
      <pc:sldChg chg="addSp delSp modSp mod">
        <pc:chgData name="Samson Christopher" userId="6a13b5f1e64a53ae" providerId="LiveId" clId="{DDBEDA63-A3BE-44EB-98DB-287DEFEEEDCE}" dt="2020-03-15T14:23:11.374" v="185" actId="1036"/>
        <pc:sldMkLst>
          <pc:docMk/>
          <pc:sldMk cId="1281534475" sldId="387"/>
        </pc:sldMkLst>
        <pc:spChg chg="del">
          <ac:chgData name="Samson Christopher" userId="6a13b5f1e64a53ae" providerId="LiveId" clId="{DDBEDA63-A3BE-44EB-98DB-287DEFEEEDCE}" dt="2020-03-15T14:19:08.423" v="6" actId="478"/>
          <ac:spMkLst>
            <pc:docMk/>
            <pc:sldMk cId="1281534475" sldId="387"/>
            <ac:spMk id="2" creationId="{8A45991A-2DB0-4807-934F-29AE15780AAE}"/>
          </ac:spMkLst>
        </pc:spChg>
        <pc:spChg chg="add mod">
          <ac:chgData name="Samson Christopher" userId="6a13b5f1e64a53ae" providerId="LiveId" clId="{DDBEDA63-A3BE-44EB-98DB-287DEFEEEDCE}" dt="2020-03-15T14:23:11.374" v="185" actId="1036"/>
          <ac:spMkLst>
            <pc:docMk/>
            <pc:sldMk cId="1281534475" sldId="387"/>
            <ac:spMk id="3" creationId="{5C30E29E-A642-4DA1-89F3-342C5871A2AA}"/>
          </ac:spMkLst>
        </pc:spChg>
      </pc:sldChg>
      <pc:sldChg chg="del">
        <pc:chgData name="Samson Christopher" userId="6a13b5f1e64a53ae" providerId="LiveId" clId="{DDBEDA63-A3BE-44EB-98DB-287DEFEEEDCE}" dt="2020-03-15T14:19:04.411" v="0" actId="47"/>
        <pc:sldMkLst>
          <pc:docMk/>
          <pc:sldMk cId="875347838" sldId="388"/>
        </pc:sldMkLst>
      </pc:sldChg>
      <pc:sldChg chg="addSp modSp add mod">
        <pc:chgData name="Samson Christopher" userId="6a13b5f1e64a53ae" providerId="LiveId" clId="{DDBEDA63-A3BE-44EB-98DB-287DEFEEEDCE}" dt="2020-03-15T14:23:22.061" v="233" actId="1035"/>
        <pc:sldMkLst>
          <pc:docMk/>
          <pc:sldMk cId="3837972156" sldId="388"/>
        </pc:sldMkLst>
        <pc:spChg chg="add mod">
          <ac:chgData name="Samson Christopher" userId="6a13b5f1e64a53ae" providerId="LiveId" clId="{DDBEDA63-A3BE-44EB-98DB-287DEFEEEDCE}" dt="2020-03-15T14:23:22.061" v="233" actId="1035"/>
          <ac:spMkLst>
            <pc:docMk/>
            <pc:sldMk cId="3837972156" sldId="388"/>
            <ac:spMk id="2" creationId="{114ACF03-D0EE-4DC6-A746-A3DADC90A068}"/>
          </ac:spMkLst>
        </pc:spChg>
      </pc:sldChg>
      <pc:sldChg chg="del">
        <pc:chgData name="Samson Christopher" userId="6a13b5f1e64a53ae" providerId="LiveId" clId="{DDBEDA63-A3BE-44EB-98DB-287DEFEEEDCE}" dt="2020-03-15T14:19:04.604" v="1" actId="47"/>
        <pc:sldMkLst>
          <pc:docMk/>
          <pc:sldMk cId="1554482354" sldId="389"/>
        </pc:sldMkLst>
      </pc:sldChg>
      <pc:sldChg chg="addSp modSp add mod">
        <pc:chgData name="Samson Christopher" userId="6a13b5f1e64a53ae" providerId="LiveId" clId="{DDBEDA63-A3BE-44EB-98DB-287DEFEEEDCE}" dt="2020-03-15T14:23:52.365" v="290" actId="1036"/>
        <pc:sldMkLst>
          <pc:docMk/>
          <pc:sldMk cId="2741417480" sldId="389"/>
        </pc:sldMkLst>
        <pc:spChg chg="add mod">
          <ac:chgData name="Samson Christopher" userId="6a13b5f1e64a53ae" providerId="LiveId" clId="{DDBEDA63-A3BE-44EB-98DB-287DEFEEEDCE}" dt="2020-03-15T14:23:52.365" v="290" actId="1036"/>
          <ac:spMkLst>
            <pc:docMk/>
            <pc:sldMk cId="2741417480" sldId="389"/>
            <ac:spMk id="2" creationId="{AEA2B0B2-1C90-4BE6-8A14-43EDAA8F9142}"/>
          </ac:spMkLst>
        </pc:spChg>
      </pc:sldChg>
      <pc:sldChg chg="addSp modSp add mod">
        <pc:chgData name="Samson Christopher" userId="6a13b5f1e64a53ae" providerId="LiveId" clId="{DDBEDA63-A3BE-44EB-98DB-287DEFEEEDCE}" dt="2020-03-15T14:24:58.307" v="393" actId="1035"/>
        <pc:sldMkLst>
          <pc:docMk/>
          <pc:sldMk cId="1935473464" sldId="390"/>
        </pc:sldMkLst>
        <pc:spChg chg="add mod">
          <ac:chgData name="Samson Christopher" userId="6a13b5f1e64a53ae" providerId="LiveId" clId="{DDBEDA63-A3BE-44EB-98DB-287DEFEEEDCE}" dt="2020-03-15T14:24:58.307" v="393" actId="1035"/>
          <ac:spMkLst>
            <pc:docMk/>
            <pc:sldMk cId="1935473464" sldId="390"/>
            <ac:spMk id="2" creationId="{2DBC2B36-AF57-4022-853D-503AA268C075}"/>
          </ac:spMkLst>
        </pc:spChg>
      </pc:sldChg>
      <pc:sldChg chg="del">
        <pc:chgData name="Samson Christopher" userId="6a13b5f1e64a53ae" providerId="LiveId" clId="{DDBEDA63-A3BE-44EB-98DB-287DEFEEEDCE}" dt="2020-03-15T14:19:04.819" v="2" actId="47"/>
        <pc:sldMkLst>
          <pc:docMk/>
          <pc:sldMk cId="2717163603" sldId="390"/>
        </pc:sldMkLst>
      </pc:sldChg>
      <pc:sldChg chg="addSp modSp add mod">
        <pc:chgData name="Samson Christopher" userId="6a13b5f1e64a53ae" providerId="LiveId" clId="{DDBEDA63-A3BE-44EB-98DB-287DEFEEEDCE}" dt="2020-03-15T14:25:52.315" v="514" actId="1035"/>
        <pc:sldMkLst>
          <pc:docMk/>
          <pc:sldMk cId="1219025143" sldId="391"/>
        </pc:sldMkLst>
        <pc:spChg chg="add mod">
          <ac:chgData name="Samson Christopher" userId="6a13b5f1e64a53ae" providerId="LiveId" clId="{DDBEDA63-A3BE-44EB-98DB-287DEFEEEDCE}" dt="2020-03-15T14:25:52.315" v="514" actId="1035"/>
          <ac:spMkLst>
            <pc:docMk/>
            <pc:sldMk cId="1219025143" sldId="391"/>
            <ac:spMk id="2" creationId="{9CA41EE2-C9A9-4465-A70F-B6E4AEF295A4}"/>
          </ac:spMkLst>
        </pc:spChg>
      </pc:sldChg>
      <pc:sldChg chg="del">
        <pc:chgData name="Samson Christopher" userId="6a13b5f1e64a53ae" providerId="LiveId" clId="{DDBEDA63-A3BE-44EB-98DB-287DEFEEEDCE}" dt="2020-03-15T14:19:05.199" v="3" actId="47"/>
        <pc:sldMkLst>
          <pc:docMk/>
          <pc:sldMk cId="3138487910" sldId="391"/>
        </pc:sldMkLst>
      </pc:sldChg>
      <pc:sldChg chg="addSp modSp add mod">
        <pc:chgData name="Samson Christopher" userId="6a13b5f1e64a53ae" providerId="LiveId" clId="{DDBEDA63-A3BE-44EB-98DB-287DEFEEEDCE}" dt="2020-03-15T14:26:45.270" v="630" actId="1035"/>
        <pc:sldMkLst>
          <pc:docMk/>
          <pc:sldMk cId="3494791149" sldId="392"/>
        </pc:sldMkLst>
        <pc:spChg chg="add mod">
          <ac:chgData name="Samson Christopher" userId="6a13b5f1e64a53ae" providerId="LiveId" clId="{DDBEDA63-A3BE-44EB-98DB-287DEFEEEDCE}" dt="2020-03-15T14:26:45.270" v="630" actId="1035"/>
          <ac:spMkLst>
            <pc:docMk/>
            <pc:sldMk cId="3494791149" sldId="392"/>
            <ac:spMk id="2" creationId="{3697170C-60D1-41E2-BA7C-4C65CF20281C}"/>
          </ac:spMkLst>
        </pc:spChg>
      </pc:sldChg>
      <pc:sldChg chg="del">
        <pc:chgData name="Samson Christopher" userId="6a13b5f1e64a53ae" providerId="LiveId" clId="{DDBEDA63-A3BE-44EB-98DB-287DEFEEEDCE}" dt="2020-03-15T14:19:05.547" v="4" actId="47"/>
        <pc:sldMkLst>
          <pc:docMk/>
          <pc:sldMk cId="3929849097" sldId="392"/>
        </pc:sldMkLst>
      </pc:sldChg>
      <pc:sldChg chg="addSp modSp add mod">
        <pc:chgData name="Samson Christopher" userId="6a13b5f1e64a53ae" providerId="LiveId" clId="{DDBEDA63-A3BE-44EB-98DB-287DEFEEEDCE}" dt="2020-03-15T14:28:46.213" v="728" actId="1036"/>
        <pc:sldMkLst>
          <pc:docMk/>
          <pc:sldMk cId="1924314574" sldId="393"/>
        </pc:sldMkLst>
        <pc:spChg chg="add mod">
          <ac:chgData name="Samson Christopher" userId="6a13b5f1e64a53ae" providerId="LiveId" clId="{DDBEDA63-A3BE-44EB-98DB-287DEFEEEDCE}" dt="2020-03-15T14:28:46.213" v="728" actId="1036"/>
          <ac:spMkLst>
            <pc:docMk/>
            <pc:sldMk cId="1924314574" sldId="393"/>
            <ac:spMk id="2" creationId="{D00E93D8-DB2C-4354-9D67-215715B51703}"/>
          </ac:spMkLst>
        </pc:spChg>
      </pc:sldChg>
      <pc:sldChg chg="del">
        <pc:chgData name="Samson Christopher" userId="6a13b5f1e64a53ae" providerId="LiveId" clId="{DDBEDA63-A3BE-44EB-98DB-287DEFEEEDCE}" dt="2020-03-15T14:19:05.836" v="5" actId="47"/>
        <pc:sldMkLst>
          <pc:docMk/>
          <pc:sldMk cId="3005948997" sldId="393"/>
        </pc:sldMkLst>
      </pc:sldChg>
      <pc:sldChg chg="addSp modSp add mod">
        <pc:chgData name="Samson Christopher" userId="6a13b5f1e64a53ae" providerId="LiveId" clId="{DDBEDA63-A3BE-44EB-98DB-287DEFEEEDCE}" dt="2020-03-15T14:29:25.220" v="829" actId="1036"/>
        <pc:sldMkLst>
          <pc:docMk/>
          <pc:sldMk cId="1080727351" sldId="394"/>
        </pc:sldMkLst>
        <pc:spChg chg="add mod">
          <ac:chgData name="Samson Christopher" userId="6a13b5f1e64a53ae" providerId="LiveId" clId="{DDBEDA63-A3BE-44EB-98DB-287DEFEEEDCE}" dt="2020-03-15T14:29:25.220" v="829" actId="1036"/>
          <ac:spMkLst>
            <pc:docMk/>
            <pc:sldMk cId="1080727351" sldId="394"/>
            <ac:spMk id="2" creationId="{B43E54CB-3BB3-4A5D-9F5C-4036767FA91B}"/>
          </ac:spMkLst>
        </pc:spChg>
      </pc:sldChg>
      <pc:sldChg chg="addSp modSp add mod">
        <pc:chgData name="Samson Christopher" userId="6a13b5f1e64a53ae" providerId="LiveId" clId="{DDBEDA63-A3BE-44EB-98DB-287DEFEEEDCE}" dt="2020-03-15T14:30:32.787" v="940" actId="1035"/>
        <pc:sldMkLst>
          <pc:docMk/>
          <pc:sldMk cId="1669884167" sldId="395"/>
        </pc:sldMkLst>
        <pc:spChg chg="add mod">
          <ac:chgData name="Samson Christopher" userId="6a13b5f1e64a53ae" providerId="LiveId" clId="{DDBEDA63-A3BE-44EB-98DB-287DEFEEEDCE}" dt="2020-03-15T14:30:32.787" v="940" actId="1035"/>
          <ac:spMkLst>
            <pc:docMk/>
            <pc:sldMk cId="1669884167" sldId="395"/>
            <ac:spMk id="2" creationId="{ECC40C4D-3C74-4E34-96B3-96BCBED1202E}"/>
          </ac:spMkLst>
        </pc:spChg>
      </pc:sldChg>
      <pc:sldChg chg="addSp modSp add mod">
        <pc:chgData name="Samson Christopher" userId="6a13b5f1e64a53ae" providerId="LiveId" clId="{DDBEDA63-A3BE-44EB-98DB-287DEFEEEDCE}" dt="2020-03-15T14:31:34.061" v="1041" actId="1036"/>
        <pc:sldMkLst>
          <pc:docMk/>
          <pc:sldMk cId="1983726687" sldId="396"/>
        </pc:sldMkLst>
        <pc:spChg chg="add mod">
          <ac:chgData name="Samson Christopher" userId="6a13b5f1e64a53ae" providerId="LiveId" clId="{DDBEDA63-A3BE-44EB-98DB-287DEFEEEDCE}" dt="2020-03-15T14:31:34.061" v="1041" actId="1036"/>
          <ac:spMkLst>
            <pc:docMk/>
            <pc:sldMk cId="1983726687" sldId="396"/>
            <ac:spMk id="2" creationId="{797830CC-72EE-4B60-9BD5-E03F92C3C0F9}"/>
          </ac:spMkLst>
        </pc:spChg>
      </pc:sldChg>
      <pc:sldChg chg="addSp modSp add mod">
        <pc:chgData name="Samson Christopher" userId="6a13b5f1e64a53ae" providerId="LiveId" clId="{DDBEDA63-A3BE-44EB-98DB-287DEFEEEDCE}" dt="2020-03-15T14:32:24.106" v="1152" actId="1036"/>
        <pc:sldMkLst>
          <pc:docMk/>
          <pc:sldMk cId="3505701720" sldId="397"/>
        </pc:sldMkLst>
        <pc:spChg chg="add mod">
          <ac:chgData name="Samson Christopher" userId="6a13b5f1e64a53ae" providerId="LiveId" clId="{DDBEDA63-A3BE-44EB-98DB-287DEFEEEDCE}" dt="2020-03-15T14:32:24.106" v="1152" actId="1036"/>
          <ac:spMkLst>
            <pc:docMk/>
            <pc:sldMk cId="3505701720" sldId="397"/>
            <ac:spMk id="2" creationId="{55C6A39D-E3CE-4F10-96EA-E6C0300C6890}"/>
          </ac:spMkLst>
        </pc:spChg>
      </pc:sldChg>
      <pc:sldChg chg="addSp modSp add mod">
        <pc:chgData name="Samson Christopher" userId="6a13b5f1e64a53ae" providerId="LiveId" clId="{DDBEDA63-A3BE-44EB-98DB-287DEFEEEDCE}" dt="2020-03-15T14:33:09.986" v="1269" actId="1036"/>
        <pc:sldMkLst>
          <pc:docMk/>
          <pc:sldMk cId="377666539" sldId="398"/>
        </pc:sldMkLst>
        <pc:spChg chg="add mod">
          <ac:chgData name="Samson Christopher" userId="6a13b5f1e64a53ae" providerId="LiveId" clId="{DDBEDA63-A3BE-44EB-98DB-287DEFEEEDCE}" dt="2020-03-15T14:33:09.986" v="1269" actId="1036"/>
          <ac:spMkLst>
            <pc:docMk/>
            <pc:sldMk cId="377666539" sldId="398"/>
            <ac:spMk id="2" creationId="{2BB671DE-6712-42FC-893F-D3877CE4876A}"/>
          </ac:spMkLst>
        </pc:spChg>
      </pc:sldChg>
      <pc:sldChg chg="modSp add mod">
        <pc:chgData name="Samson Christopher" userId="6a13b5f1e64a53ae" providerId="LiveId" clId="{DDBEDA63-A3BE-44EB-98DB-287DEFEEEDCE}" dt="2020-03-15T14:24:24.220" v="341" actId="1035"/>
        <pc:sldMkLst>
          <pc:docMk/>
          <pc:sldMk cId="1619942402" sldId="399"/>
        </pc:sldMkLst>
        <pc:spChg chg="mod">
          <ac:chgData name="Samson Christopher" userId="6a13b5f1e64a53ae" providerId="LiveId" clId="{DDBEDA63-A3BE-44EB-98DB-287DEFEEEDCE}" dt="2020-03-15T14:24:24.220" v="341" actId="1035"/>
          <ac:spMkLst>
            <pc:docMk/>
            <pc:sldMk cId="1619942402" sldId="399"/>
            <ac:spMk id="2" creationId="{AEA2B0B2-1C90-4BE6-8A14-43EDAA8F9142}"/>
          </ac:spMkLst>
        </pc:spChg>
      </pc:sldChg>
      <pc:sldChg chg="modSp add mod">
        <pc:chgData name="Samson Christopher" userId="6a13b5f1e64a53ae" providerId="LiveId" clId="{DDBEDA63-A3BE-44EB-98DB-287DEFEEEDCE}" dt="2020-03-15T14:25:26.761" v="463" actId="1035"/>
        <pc:sldMkLst>
          <pc:docMk/>
          <pc:sldMk cId="4029498049" sldId="400"/>
        </pc:sldMkLst>
        <pc:spChg chg="mod">
          <ac:chgData name="Samson Christopher" userId="6a13b5f1e64a53ae" providerId="LiveId" clId="{DDBEDA63-A3BE-44EB-98DB-287DEFEEEDCE}" dt="2020-03-15T14:25:26.761" v="463" actId="1035"/>
          <ac:spMkLst>
            <pc:docMk/>
            <pc:sldMk cId="4029498049" sldId="400"/>
            <ac:spMk id="2" creationId="{2DBC2B36-AF57-4022-853D-503AA268C075}"/>
          </ac:spMkLst>
        </pc:spChg>
      </pc:sldChg>
      <pc:sldChg chg="modSp add mod">
        <pc:chgData name="Samson Christopher" userId="6a13b5f1e64a53ae" providerId="LiveId" clId="{DDBEDA63-A3BE-44EB-98DB-287DEFEEEDCE}" dt="2020-03-15T14:26:14.958" v="574" actId="1036"/>
        <pc:sldMkLst>
          <pc:docMk/>
          <pc:sldMk cId="3673231158" sldId="401"/>
        </pc:sldMkLst>
        <pc:spChg chg="mod">
          <ac:chgData name="Samson Christopher" userId="6a13b5f1e64a53ae" providerId="LiveId" clId="{DDBEDA63-A3BE-44EB-98DB-287DEFEEEDCE}" dt="2020-03-15T14:26:14.958" v="574" actId="1036"/>
          <ac:spMkLst>
            <pc:docMk/>
            <pc:sldMk cId="3673231158" sldId="401"/>
            <ac:spMk id="2" creationId="{9CA41EE2-C9A9-4465-A70F-B6E4AEF295A4}"/>
          </ac:spMkLst>
        </pc:spChg>
      </pc:sldChg>
      <pc:sldChg chg="modSp add mod">
        <pc:chgData name="Samson Christopher" userId="6a13b5f1e64a53ae" providerId="LiveId" clId="{DDBEDA63-A3BE-44EB-98DB-287DEFEEEDCE}" dt="2020-03-15T14:27:01.216" v="681" actId="1036"/>
        <pc:sldMkLst>
          <pc:docMk/>
          <pc:sldMk cId="3828469073" sldId="402"/>
        </pc:sldMkLst>
        <pc:spChg chg="mod">
          <ac:chgData name="Samson Christopher" userId="6a13b5f1e64a53ae" providerId="LiveId" clId="{DDBEDA63-A3BE-44EB-98DB-287DEFEEEDCE}" dt="2020-03-15T14:27:01.216" v="681" actId="1036"/>
          <ac:spMkLst>
            <pc:docMk/>
            <pc:sldMk cId="3828469073" sldId="402"/>
            <ac:spMk id="2" creationId="{3697170C-60D1-41E2-BA7C-4C65CF20281C}"/>
          </ac:spMkLst>
        </pc:spChg>
      </pc:sldChg>
      <pc:sldChg chg="modSp add mod">
        <pc:chgData name="Samson Christopher" userId="6a13b5f1e64a53ae" providerId="LiveId" clId="{DDBEDA63-A3BE-44EB-98DB-287DEFEEEDCE}" dt="2020-03-15T14:29:03.325" v="773" actId="1035"/>
        <pc:sldMkLst>
          <pc:docMk/>
          <pc:sldMk cId="3069019563" sldId="403"/>
        </pc:sldMkLst>
        <pc:spChg chg="mod">
          <ac:chgData name="Samson Christopher" userId="6a13b5f1e64a53ae" providerId="LiveId" clId="{DDBEDA63-A3BE-44EB-98DB-287DEFEEEDCE}" dt="2020-03-15T14:29:03.325" v="773" actId="1035"/>
          <ac:spMkLst>
            <pc:docMk/>
            <pc:sldMk cId="3069019563" sldId="403"/>
            <ac:spMk id="2" creationId="{D00E93D8-DB2C-4354-9D67-215715B51703}"/>
          </ac:spMkLst>
        </pc:spChg>
      </pc:sldChg>
      <pc:sldChg chg="modSp add mod">
        <pc:chgData name="Samson Christopher" userId="6a13b5f1e64a53ae" providerId="LiveId" clId="{DDBEDA63-A3BE-44EB-98DB-287DEFEEEDCE}" dt="2020-03-15T14:29:53.895" v="883" actId="1036"/>
        <pc:sldMkLst>
          <pc:docMk/>
          <pc:sldMk cId="660721704" sldId="404"/>
        </pc:sldMkLst>
        <pc:spChg chg="mod">
          <ac:chgData name="Samson Christopher" userId="6a13b5f1e64a53ae" providerId="LiveId" clId="{DDBEDA63-A3BE-44EB-98DB-287DEFEEEDCE}" dt="2020-03-15T14:29:53.895" v="883" actId="1036"/>
          <ac:spMkLst>
            <pc:docMk/>
            <pc:sldMk cId="660721704" sldId="404"/>
            <ac:spMk id="2" creationId="{B43E54CB-3BB3-4A5D-9F5C-4036767FA91B}"/>
          </ac:spMkLst>
        </pc:spChg>
      </pc:sldChg>
      <pc:sldChg chg="modSp add mod">
        <pc:chgData name="Samson Christopher" userId="6a13b5f1e64a53ae" providerId="LiveId" clId="{DDBEDA63-A3BE-44EB-98DB-287DEFEEEDCE}" dt="2020-03-15T14:30:49.713" v="992" actId="1036"/>
        <pc:sldMkLst>
          <pc:docMk/>
          <pc:sldMk cId="2052091160" sldId="405"/>
        </pc:sldMkLst>
        <pc:spChg chg="mod">
          <ac:chgData name="Samson Christopher" userId="6a13b5f1e64a53ae" providerId="LiveId" clId="{DDBEDA63-A3BE-44EB-98DB-287DEFEEEDCE}" dt="2020-03-15T14:30:49.713" v="992" actId="1036"/>
          <ac:spMkLst>
            <pc:docMk/>
            <pc:sldMk cId="2052091160" sldId="405"/>
            <ac:spMk id="2" creationId="{ECC40C4D-3C74-4E34-96B3-96BCBED1202E}"/>
          </ac:spMkLst>
        </pc:spChg>
      </pc:sldChg>
      <pc:sldChg chg="modSp add mod">
        <pc:chgData name="Samson Christopher" userId="6a13b5f1e64a53ae" providerId="LiveId" clId="{DDBEDA63-A3BE-44EB-98DB-287DEFEEEDCE}" dt="2020-03-15T14:31:52.274" v="1089" actId="1036"/>
        <pc:sldMkLst>
          <pc:docMk/>
          <pc:sldMk cId="1867783601" sldId="406"/>
        </pc:sldMkLst>
        <pc:spChg chg="mod">
          <ac:chgData name="Samson Christopher" userId="6a13b5f1e64a53ae" providerId="LiveId" clId="{DDBEDA63-A3BE-44EB-98DB-287DEFEEEDCE}" dt="2020-03-15T14:31:52.274" v="1089" actId="1036"/>
          <ac:spMkLst>
            <pc:docMk/>
            <pc:sldMk cId="1867783601" sldId="406"/>
            <ac:spMk id="2" creationId="{797830CC-72EE-4B60-9BD5-E03F92C3C0F9}"/>
          </ac:spMkLst>
        </pc:spChg>
      </pc:sldChg>
      <pc:sldChg chg="modSp add mod">
        <pc:chgData name="Samson Christopher" userId="6a13b5f1e64a53ae" providerId="LiveId" clId="{DDBEDA63-A3BE-44EB-98DB-287DEFEEEDCE}" dt="2020-03-15T14:32:45.066" v="1212" actId="1036"/>
        <pc:sldMkLst>
          <pc:docMk/>
          <pc:sldMk cId="3727013593" sldId="407"/>
        </pc:sldMkLst>
        <pc:spChg chg="mod">
          <ac:chgData name="Samson Christopher" userId="6a13b5f1e64a53ae" providerId="LiveId" clId="{DDBEDA63-A3BE-44EB-98DB-287DEFEEEDCE}" dt="2020-03-15T14:32:45.066" v="1212" actId="1036"/>
          <ac:spMkLst>
            <pc:docMk/>
            <pc:sldMk cId="3727013593" sldId="407"/>
            <ac:spMk id="2" creationId="{55C6A39D-E3CE-4F10-96EA-E6C0300C6890}"/>
          </ac:spMkLst>
        </pc:spChg>
      </pc:sldChg>
      <pc:sldChg chg="modSp add mod">
        <pc:chgData name="Samson Christopher" userId="6a13b5f1e64a53ae" providerId="LiveId" clId="{DDBEDA63-A3BE-44EB-98DB-287DEFEEEDCE}" dt="2020-03-15T14:33:23.158" v="1310" actId="1036"/>
        <pc:sldMkLst>
          <pc:docMk/>
          <pc:sldMk cId="623803182" sldId="408"/>
        </pc:sldMkLst>
        <pc:spChg chg="mod">
          <ac:chgData name="Samson Christopher" userId="6a13b5f1e64a53ae" providerId="LiveId" clId="{DDBEDA63-A3BE-44EB-98DB-287DEFEEEDCE}" dt="2020-03-15T14:33:23.158" v="1310" actId="1036"/>
          <ac:spMkLst>
            <pc:docMk/>
            <pc:sldMk cId="623803182" sldId="408"/>
            <ac:spMk id="2" creationId="{2BB671DE-6712-42FC-893F-D3877CE4876A}"/>
          </ac:spMkLst>
        </pc:spChg>
      </pc:sldChg>
    </pc:docChg>
  </pc:docChgLst>
  <pc:docChgLst>
    <pc:chgData name="Samson Christopher" userId="6a13b5f1e64a53ae" providerId="LiveId" clId="{BD2AE0A0-DCC3-48E0-8A60-031868D1FDFE}"/>
    <pc:docChg chg="undo custSel addSld delSld modSld">
      <pc:chgData name="Samson Christopher" userId="6a13b5f1e64a53ae" providerId="LiveId" clId="{BD2AE0A0-DCC3-48E0-8A60-031868D1FDFE}" dt="2020-03-01T03:05:49.737" v="2018" actId="1035"/>
      <pc:docMkLst>
        <pc:docMk/>
      </pc:docMkLst>
      <pc:sldChg chg="del">
        <pc:chgData name="Samson Christopher" userId="6a13b5f1e64a53ae" providerId="LiveId" clId="{BD2AE0A0-DCC3-48E0-8A60-031868D1FDFE}" dt="2020-03-01T01:35:11.387" v="39" actId="47"/>
        <pc:sldMkLst>
          <pc:docMk/>
          <pc:sldMk cId="949975175" sldId="313"/>
        </pc:sldMkLst>
      </pc:sldChg>
      <pc:sldChg chg="addSp delSp modSp del mod">
        <pc:chgData name="Samson Christopher" userId="6a13b5f1e64a53ae" providerId="LiveId" clId="{BD2AE0A0-DCC3-48E0-8A60-031868D1FDFE}" dt="2020-03-01T02:00:13.737" v="581" actId="47"/>
        <pc:sldMkLst>
          <pc:docMk/>
          <pc:sldMk cId="1778405282" sldId="314"/>
        </pc:sldMkLst>
        <pc:spChg chg="del">
          <ac:chgData name="Samson Christopher" userId="6a13b5f1e64a53ae" providerId="LiveId" clId="{BD2AE0A0-DCC3-48E0-8A60-031868D1FDFE}" dt="2020-03-01T01:33:38.344" v="8" actId="478"/>
          <ac:spMkLst>
            <pc:docMk/>
            <pc:sldMk cId="1778405282" sldId="314"/>
            <ac:spMk id="2" creationId="{4B2A7EF7-3035-4081-873D-E911CEE1505C}"/>
          </ac:spMkLst>
        </pc:spChg>
        <pc:spChg chg="add mod">
          <ac:chgData name="Samson Christopher" userId="6a13b5f1e64a53ae" providerId="LiveId" clId="{BD2AE0A0-DCC3-48E0-8A60-031868D1FDFE}" dt="2020-03-01T01:35:26.919" v="93" actId="1036"/>
          <ac:spMkLst>
            <pc:docMk/>
            <pc:sldMk cId="1778405282" sldId="314"/>
            <ac:spMk id="3" creationId="{CE03FA9B-6EA5-43B0-8A08-5096E74FAD78}"/>
          </ac:spMkLst>
        </pc:spChg>
      </pc:sldChg>
      <pc:sldChg chg="addSp delSp modSp add del mod">
        <pc:chgData name="Samson Christopher" userId="6a13b5f1e64a53ae" providerId="LiveId" clId="{BD2AE0A0-DCC3-48E0-8A60-031868D1FDFE}" dt="2020-03-01T03:00:22.821" v="1608" actId="47"/>
        <pc:sldMkLst>
          <pc:docMk/>
          <pc:sldMk cId="1256360425" sldId="315"/>
        </pc:sldMkLst>
        <pc:spChg chg="add del mod">
          <ac:chgData name="Samson Christopher" userId="6a13b5f1e64a53ae" providerId="LiveId" clId="{BD2AE0A0-DCC3-48E0-8A60-031868D1FDFE}" dt="2020-03-01T01:44:35.019" v="536" actId="478"/>
          <ac:spMkLst>
            <pc:docMk/>
            <pc:sldMk cId="1256360425" sldId="315"/>
            <ac:spMk id="2" creationId="{73973BD2-452C-4EC8-8A50-A0D67544A2DD}"/>
          </ac:spMkLst>
        </pc:spChg>
        <pc:spChg chg="add mod">
          <ac:chgData name="Samson Christopher" userId="6a13b5f1e64a53ae" providerId="LiveId" clId="{BD2AE0A0-DCC3-48E0-8A60-031868D1FDFE}" dt="2020-03-01T02:00:49.850" v="649" actId="1036"/>
          <ac:spMkLst>
            <pc:docMk/>
            <pc:sldMk cId="1256360425" sldId="315"/>
            <ac:spMk id="3" creationId="{5C86377E-0CDC-4E41-A83D-54CF8A3E82DA}"/>
          </ac:spMkLst>
        </pc:spChg>
      </pc:sldChg>
      <pc:sldChg chg="addSp delSp modSp add mod">
        <pc:chgData name="Samson Christopher" userId="6a13b5f1e64a53ae" providerId="LiveId" clId="{BD2AE0A0-DCC3-48E0-8A60-031868D1FDFE}" dt="2020-03-01T03:01:58.186" v="1671" actId="1035"/>
        <pc:sldMkLst>
          <pc:docMk/>
          <pc:sldMk cId="3566484581" sldId="316"/>
        </pc:sldMkLst>
        <pc:spChg chg="add del mod">
          <ac:chgData name="Samson Christopher" userId="6a13b5f1e64a53ae" providerId="LiveId" clId="{BD2AE0A0-DCC3-48E0-8A60-031868D1FDFE}" dt="2020-03-01T02:19:39.372" v="1579" actId="478"/>
          <ac:spMkLst>
            <pc:docMk/>
            <pc:sldMk cId="3566484581" sldId="316"/>
            <ac:spMk id="2" creationId="{9F2D194C-4BCF-4911-99A7-1FD32A7A6496}"/>
          </ac:spMkLst>
        </pc:spChg>
        <pc:spChg chg="add mod">
          <ac:chgData name="Samson Christopher" userId="6a13b5f1e64a53ae" providerId="LiveId" clId="{BD2AE0A0-DCC3-48E0-8A60-031868D1FDFE}" dt="2020-03-01T03:01:58.186" v="1671" actId="1035"/>
          <ac:spMkLst>
            <pc:docMk/>
            <pc:sldMk cId="3566484581" sldId="316"/>
            <ac:spMk id="3" creationId="{FF753AD3-8A2A-4EF0-87F1-DEFF780C0014}"/>
          </ac:spMkLst>
        </pc:spChg>
      </pc:sldChg>
      <pc:sldChg chg="addSp modSp add del mod">
        <pc:chgData name="Samson Christopher" userId="6a13b5f1e64a53ae" providerId="LiveId" clId="{BD2AE0A0-DCC3-48E0-8A60-031868D1FDFE}" dt="2020-03-01T01:44:30.773" v="529" actId="47"/>
        <pc:sldMkLst>
          <pc:docMk/>
          <pc:sldMk cId="4195661812" sldId="316"/>
        </pc:sldMkLst>
        <pc:spChg chg="add mod">
          <ac:chgData name="Samson Christopher" userId="6a13b5f1e64a53ae" providerId="LiveId" clId="{BD2AE0A0-DCC3-48E0-8A60-031868D1FDFE}" dt="2020-03-01T01:37:26.334" v="260" actId="1076"/>
          <ac:spMkLst>
            <pc:docMk/>
            <pc:sldMk cId="4195661812" sldId="316"/>
            <ac:spMk id="2" creationId="{411538BA-E50A-4B00-81F3-51BDAA1415B6}"/>
          </ac:spMkLst>
        </pc:spChg>
      </pc:sldChg>
      <pc:sldChg chg="addSp modSp add mod">
        <pc:chgData name="Samson Christopher" userId="6a13b5f1e64a53ae" providerId="LiveId" clId="{BD2AE0A0-DCC3-48E0-8A60-031868D1FDFE}" dt="2020-03-01T03:02:12.260" v="1723" actId="1036"/>
        <pc:sldMkLst>
          <pc:docMk/>
          <pc:sldMk cId="980022948" sldId="317"/>
        </pc:sldMkLst>
        <pc:spChg chg="add mod">
          <ac:chgData name="Samson Christopher" userId="6a13b5f1e64a53ae" providerId="LiveId" clId="{BD2AE0A0-DCC3-48E0-8A60-031868D1FDFE}" dt="2020-03-01T03:02:12.260" v="1723" actId="1036"/>
          <ac:spMkLst>
            <pc:docMk/>
            <pc:sldMk cId="980022948" sldId="317"/>
            <ac:spMk id="2" creationId="{53B26A8F-DE38-43F7-ABD8-1E11ECA257E9}"/>
          </ac:spMkLst>
        </pc:spChg>
      </pc:sldChg>
      <pc:sldChg chg="addSp modSp add del mod">
        <pc:chgData name="Samson Christopher" userId="6a13b5f1e64a53ae" providerId="LiveId" clId="{BD2AE0A0-DCC3-48E0-8A60-031868D1FDFE}" dt="2020-03-01T01:44:30.998" v="530" actId="47"/>
        <pc:sldMkLst>
          <pc:docMk/>
          <pc:sldMk cId="1951719896" sldId="317"/>
        </pc:sldMkLst>
        <pc:spChg chg="add mod">
          <ac:chgData name="Samson Christopher" userId="6a13b5f1e64a53ae" providerId="LiveId" clId="{BD2AE0A0-DCC3-48E0-8A60-031868D1FDFE}" dt="2020-03-01T01:37:41.863" v="276" actId="1036"/>
          <ac:spMkLst>
            <pc:docMk/>
            <pc:sldMk cId="1951719896" sldId="317"/>
            <ac:spMk id="2" creationId="{B5E4C35A-A2B7-4A38-96FF-5923850C463F}"/>
          </ac:spMkLst>
        </pc:spChg>
      </pc:sldChg>
      <pc:sldChg chg="addSp modSp add del mod">
        <pc:chgData name="Samson Christopher" userId="6a13b5f1e64a53ae" providerId="LiveId" clId="{BD2AE0A0-DCC3-48E0-8A60-031868D1FDFE}" dt="2020-03-01T02:19:31.976" v="1562" actId="47"/>
        <pc:sldMkLst>
          <pc:docMk/>
          <pc:sldMk cId="2721118773" sldId="317"/>
        </pc:sldMkLst>
        <pc:spChg chg="add mod">
          <ac:chgData name="Samson Christopher" userId="6a13b5f1e64a53ae" providerId="LiveId" clId="{BD2AE0A0-DCC3-48E0-8A60-031868D1FDFE}" dt="2020-03-01T02:02:55.584" v="854" actId="1036"/>
          <ac:spMkLst>
            <pc:docMk/>
            <pc:sldMk cId="2721118773" sldId="317"/>
            <ac:spMk id="2" creationId="{EF2B105E-8A0D-4334-BECF-1C4897EB96A5}"/>
          </ac:spMkLst>
        </pc:spChg>
      </pc:sldChg>
      <pc:sldChg chg="addSp modSp add del mod">
        <pc:chgData name="Samson Christopher" userId="6a13b5f1e64a53ae" providerId="LiveId" clId="{BD2AE0A0-DCC3-48E0-8A60-031868D1FDFE}" dt="2020-03-01T01:44:31.240" v="531" actId="47"/>
        <pc:sldMkLst>
          <pc:docMk/>
          <pc:sldMk cId="354093358" sldId="318"/>
        </pc:sldMkLst>
        <pc:spChg chg="add mod">
          <ac:chgData name="Samson Christopher" userId="6a13b5f1e64a53ae" providerId="LiveId" clId="{BD2AE0A0-DCC3-48E0-8A60-031868D1FDFE}" dt="2020-03-01T01:37:57.994" v="332" actId="1036"/>
          <ac:spMkLst>
            <pc:docMk/>
            <pc:sldMk cId="354093358" sldId="318"/>
            <ac:spMk id="2" creationId="{341FEFF4-8D4D-467B-BAC3-8D6F86D17731}"/>
          </ac:spMkLst>
        </pc:spChg>
      </pc:sldChg>
      <pc:sldChg chg="addSp modSp add del mod">
        <pc:chgData name="Samson Christopher" userId="6a13b5f1e64a53ae" providerId="LiveId" clId="{BD2AE0A0-DCC3-48E0-8A60-031868D1FDFE}" dt="2020-03-01T02:19:32.261" v="1563" actId="47"/>
        <pc:sldMkLst>
          <pc:docMk/>
          <pc:sldMk cId="3058544968" sldId="318"/>
        </pc:sldMkLst>
        <pc:spChg chg="add mod">
          <ac:chgData name="Samson Christopher" userId="6a13b5f1e64a53ae" providerId="LiveId" clId="{BD2AE0A0-DCC3-48E0-8A60-031868D1FDFE}" dt="2020-03-01T02:02:42.942" v="802" actId="1036"/>
          <ac:spMkLst>
            <pc:docMk/>
            <pc:sldMk cId="3058544968" sldId="318"/>
            <ac:spMk id="2" creationId="{FDB4D9DE-FC66-4F80-8450-B80EC3593EC1}"/>
          </ac:spMkLst>
        </pc:spChg>
      </pc:sldChg>
      <pc:sldChg chg="addSp modSp add mod">
        <pc:chgData name="Samson Christopher" userId="6a13b5f1e64a53ae" providerId="LiveId" clId="{BD2AE0A0-DCC3-48E0-8A60-031868D1FDFE}" dt="2020-03-01T03:03:22.721" v="1780" actId="1035"/>
        <pc:sldMkLst>
          <pc:docMk/>
          <pc:sldMk cId="3737740864" sldId="318"/>
        </pc:sldMkLst>
        <pc:spChg chg="add mod">
          <ac:chgData name="Samson Christopher" userId="6a13b5f1e64a53ae" providerId="LiveId" clId="{BD2AE0A0-DCC3-48E0-8A60-031868D1FDFE}" dt="2020-03-01T03:03:22.721" v="1780" actId="1035"/>
          <ac:spMkLst>
            <pc:docMk/>
            <pc:sldMk cId="3737740864" sldId="318"/>
            <ac:spMk id="2" creationId="{C0E6607B-D456-4659-8500-A63CF7123AD6}"/>
          </ac:spMkLst>
        </pc:spChg>
      </pc:sldChg>
      <pc:sldChg chg="addSp modSp add mod">
        <pc:chgData name="Samson Christopher" userId="6a13b5f1e64a53ae" providerId="LiveId" clId="{BD2AE0A0-DCC3-48E0-8A60-031868D1FDFE}" dt="2020-03-01T03:04:05.578" v="1847" actId="1035"/>
        <pc:sldMkLst>
          <pc:docMk/>
          <pc:sldMk cId="900596646" sldId="319"/>
        </pc:sldMkLst>
        <pc:spChg chg="add mod">
          <ac:chgData name="Samson Christopher" userId="6a13b5f1e64a53ae" providerId="LiveId" clId="{BD2AE0A0-DCC3-48E0-8A60-031868D1FDFE}" dt="2020-03-01T03:04:05.578" v="1847" actId="1035"/>
          <ac:spMkLst>
            <pc:docMk/>
            <pc:sldMk cId="900596646" sldId="319"/>
            <ac:spMk id="2" creationId="{8EE70417-6FD6-4AAC-A4AD-EEEFFA24F866}"/>
          </ac:spMkLst>
        </pc:spChg>
      </pc:sldChg>
      <pc:sldChg chg="addSp modSp add del mod">
        <pc:chgData name="Samson Christopher" userId="6a13b5f1e64a53ae" providerId="LiveId" clId="{BD2AE0A0-DCC3-48E0-8A60-031868D1FDFE}" dt="2020-03-01T01:44:31.451" v="532" actId="47"/>
        <pc:sldMkLst>
          <pc:docMk/>
          <pc:sldMk cId="1412052139" sldId="319"/>
        </pc:sldMkLst>
        <pc:spChg chg="add mod">
          <ac:chgData name="Samson Christopher" userId="6a13b5f1e64a53ae" providerId="LiveId" clId="{BD2AE0A0-DCC3-48E0-8A60-031868D1FDFE}" dt="2020-03-01T01:38:09.874" v="376" actId="1036"/>
          <ac:spMkLst>
            <pc:docMk/>
            <pc:sldMk cId="1412052139" sldId="319"/>
            <ac:spMk id="2" creationId="{8762DCC9-80D1-4F00-8E32-DF0A3017B2BE}"/>
          </ac:spMkLst>
        </pc:spChg>
      </pc:sldChg>
      <pc:sldChg chg="addSp modSp add del mod">
        <pc:chgData name="Samson Christopher" userId="6a13b5f1e64a53ae" providerId="LiveId" clId="{BD2AE0A0-DCC3-48E0-8A60-031868D1FDFE}" dt="2020-03-01T02:19:32.488" v="1564" actId="47"/>
        <pc:sldMkLst>
          <pc:docMk/>
          <pc:sldMk cId="3111606358" sldId="319"/>
        </pc:sldMkLst>
        <pc:spChg chg="add mod">
          <ac:chgData name="Samson Christopher" userId="6a13b5f1e64a53ae" providerId="LiveId" clId="{BD2AE0A0-DCC3-48E0-8A60-031868D1FDFE}" dt="2020-03-01T02:03:14.290" v="905" actId="1036"/>
          <ac:spMkLst>
            <pc:docMk/>
            <pc:sldMk cId="3111606358" sldId="319"/>
            <ac:spMk id="2" creationId="{47398F2C-BE2C-4B77-9736-5C9ECE2F16EA}"/>
          </ac:spMkLst>
        </pc:spChg>
      </pc:sldChg>
      <pc:sldChg chg="del">
        <pc:chgData name="Samson Christopher" userId="6a13b5f1e64a53ae" providerId="LiveId" clId="{BD2AE0A0-DCC3-48E0-8A60-031868D1FDFE}" dt="2020-03-01T01:33:33.766" v="1" actId="47"/>
        <pc:sldMkLst>
          <pc:docMk/>
          <pc:sldMk cId="2538407143" sldId="320"/>
        </pc:sldMkLst>
      </pc:sldChg>
      <pc:sldChg chg="addSp modSp add mod">
        <pc:chgData name="Samson Christopher" userId="6a13b5f1e64a53ae" providerId="LiveId" clId="{BD2AE0A0-DCC3-48E0-8A60-031868D1FDFE}" dt="2020-03-01T03:05:07.303" v="1915" actId="255"/>
        <pc:sldMkLst>
          <pc:docMk/>
          <pc:sldMk cId="2712522786" sldId="320"/>
        </pc:sldMkLst>
        <pc:spChg chg="add mod">
          <ac:chgData name="Samson Christopher" userId="6a13b5f1e64a53ae" providerId="LiveId" clId="{BD2AE0A0-DCC3-48E0-8A60-031868D1FDFE}" dt="2020-03-01T03:05:07.303" v="1915" actId="255"/>
          <ac:spMkLst>
            <pc:docMk/>
            <pc:sldMk cId="2712522786" sldId="320"/>
            <ac:spMk id="2" creationId="{2A98E0A3-F910-45CB-A193-18AC7288D954}"/>
          </ac:spMkLst>
        </pc:spChg>
      </pc:sldChg>
      <pc:sldChg chg="addSp modSp add del mod">
        <pc:chgData name="Samson Christopher" userId="6a13b5f1e64a53ae" providerId="LiveId" clId="{BD2AE0A0-DCC3-48E0-8A60-031868D1FDFE}" dt="2020-03-01T02:19:32.645" v="1565" actId="47"/>
        <pc:sldMkLst>
          <pc:docMk/>
          <pc:sldMk cId="3799357807" sldId="320"/>
        </pc:sldMkLst>
        <pc:spChg chg="add mod">
          <ac:chgData name="Samson Christopher" userId="6a13b5f1e64a53ae" providerId="LiveId" clId="{BD2AE0A0-DCC3-48E0-8A60-031868D1FDFE}" dt="2020-03-01T02:03:25.894" v="955" actId="1036"/>
          <ac:spMkLst>
            <pc:docMk/>
            <pc:sldMk cId="3799357807" sldId="320"/>
            <ac:spMk id="2" creationId="{01B3E7BF-BBC4-4427-87E5-8D78536F1747}"/>
          </ac:spMkLst>
        </pc:spChg>
      </pc:sldChg>
      <pc:sldChg chg="addSp modSp add del mod">
        <pc:chgData name="Samson Christopher" userId="6a13b5f1e64a53ae" providerId="LiveId" clId="{BD2AE0A0-DCC3-48E0-8A60-031868D1FDFE}" dt="2020-03-01T01:44:31.833" v="533" actId="47"/>
        <pc:sldMkLst>
          <pc:docMk/>
          <pc:sldMk cId="4181610497" sldId="320"/>
        </pc:sldMkLst>
        <pc:spChg chg="add mod">
          <ac:chgData name="Samson Christopher" userId="6a13b5f1e64a53ae" providerId="LiveId" clId="{BD2AE0A0-DCC3-48E0-8A60-031868D1FDFE}" dt="2020-03-01T01:38:23.424" v="432" actId="1036"/>
          <ac:spMkLst>
            <pc:docMk/>
            <pc:sldMk cId="4181610497" sldId="320"/>
            <ac:spMk id="2" creationId="{EECB5519-479F-49BF-9A52-6EA8EA4F976E}"/>
          </ac:spMkLst>
        </pc:spChg>
      </pc:sldChg>
      <pc:sldChg chg="addSp modSp add mod">
        <pc:chgData name="Samson Christopher" userId="6a13b5f1e64a53ae" providerId="LiveId" clId="{BD2AE0A0-DCC3-48E0-8A60-031868D1FDFE}" dt="2020-03-01T03:05:35.484" v="1970" actId="1036"/>
        <pc:sldMkLst>
          <pc:docMk/>
          <pc:sldMk cId="672903648" sldId="321"/>
        </pc:sldMkLst>
        <pc:spChg chg="add mod">
          <ac:chgData name="Samson Christopher" userId="6a13b5f1e64a53ae" providerId="LiveId" clId="{BD2AE0A0-DCC3-48E0-8A60-031868D1FDFE}" dt="2020-03-01T03:05:35.484" v="1970" actId="1036"/>
          <ac:spMkLst>
            <pc:docMk/>
            <pc:sldMk cId="672903648" sldId="321"/>
            <ac:spMk id="2" creationId="{249A0825-554E-4FFD-8F70-02639A0118E2}"/>
          </ac:spMkLst>
        </pc:spChg>
      </pc:sldChg>
      <pc:sldChg chg="del">
        <pc:chgData name="Samson Christopher" userId="6a13b5f1e64a53ae" providerId="LiveId" clId="{BD2AE0A0-DCC3-48E0-8A60-031868D1FDFE}" dt="2020-03-01T01:33:33.808" v="3" actId="47"/>
        <pc:sldMkLst>
          <pc:docMk/>
          <pc:sldMk cId="1015974887" sldId="321"/>
        </pc:sldMkLst>
      </pc:sldChg>
      <pc:sldChg chg="addSp modSp add del mod">
        <pc:chgData name="Samson Christopher" userId="6a13b5f1e64a53ae" providerId="LiveId" clId="{BD2AE0A0-DCC3-48E0-8A60-031868D1FDFE}" dt="2020-03-01T02:19:32.881" v="1566" actId="47"/>
        <pc:sldMkLst>
          <pc:docMk/>
          <pc:sldMk cId="1766653217" sldId="321"/>
        </pc:sldMkLst>
        <pc:spChg chg="add mod">
          <ac:chgData name="Samson Christopher" userId="6a13b5f1e64a53ae" providerId="LiveId" clId="{BD2AE0A0-DCC3-48E0-8A60-031868D1FDFE}" dt="2020-03-01T02:03:37.342" v="1003" actId="1036"/>
          <ac:spMkLst>
            <pc:docMk/>
            <pc:sldMk cId="1766653217" sldId="321"/>
            <ac:spMk id="2" creationId="{FD14A22D-A1A7-4159-94C6-4698739F6E7E}"/>
          </ac:spMkLst>
        </pc:spChg>
      </pc:sldChg>
      <pc:sldChg chg="addSp modSp add del mod">
        <pc:chgData name="Samson Christopher" userId="6a13b5f1e64a53ae" providerId="LiveId" clId="{BD2AE0A0-DCC3-48E0-8A60-031868D1FDFE}" dt="2020-03-01T01:44:32.185" v="534" actId="47"/>
        <pc:sldMkLst>
          <pc:docMk/>
          <pc:sldMk cId="4007741688" sldId="321"/>
        </pc:sldMkLst>
        <pc:spChg chg="add mod">
          <ac:chgData name="Samson Christopher" userId="6a13b5f1e64a53ae" providerId="LiveId" clId="{BD2AE0A0-DCC3-48E0-8A60-031868D1FDFE}" dt="2020-03-01T01:38:44.394" v="482" actId="1036"/>
          <ac:spMkLst>
            <pc:docMk/>
            <pc:sldMk cId="4007741688" sldId="321"/>
            <ac:spMk id="2" creationId="{996E09A1-D2DD-401B-ADB2-D4DF219C7269}"/>
          </ac:spMkLst>
        </pc:spChg>
      </pc:sldChg>
      <pc:sldChg chg="addSp modSp add mod">
        <pc:chgData name="Samson Christopher" userId="6a13b5f1e64a53ae" providerId="LiveId" clId="{BD2AE0A0-DCC3-48E0-8A60-031868D1FDFE}" dt="2020-03-01T03:05:49.737" v="2018" actId="1035"/>
        <pc:sldMkLst>
          <pc:docMk/>
          <pc:sldMk cId="328789175" sldId="322"/>
        </pc:sldMkLst>
        <pc:spChg chg="add mod">
          <ac:chgData name="Samson Christopher" userId="6a13b5f1e64a53ae" providerId="LiveId" clId="{BD2AE0A0-DCC3-48E0-8A60-031868D1FDFE}" dt="2020-03-01T03:05:49.737" v="2018" actId="1035"/>
          <ac:spMkLst>
            <pc:docMk/>
            <pc:sldMk cId="328789175" sldId="322"/>
            <ac:spMk id="2" creationId="{9DF9D83E-CCEF-473D-93B4-1D8F25DE995C}"/>
          </ac:spMkLst>
        </pc:spChg>
      </pc:sldChg>
      <pc:sldChg chg="addSp modSp add del mod">
        <pc:chgData name="Samson Christopher" userId="6a13b5f1e64a53ae" providerId="LiveId" clId="{BD2AE0A0-DCC3-48E0-8A60-031868D1FDFE}" dt="2020-03-01T01:44:32.514" v="535" actId="47"/>
        <pc:sldMkLst>
          <pc:docMk/>
          <pc:sldMk cId="2079757505" sldId="322"/>
        </pc:sldMkLst>
        <pc:spChg chg="add mod">
          <ac:chgData name="Samson Christopher" userId="6a13b5f1e64a53ae" providerId="LiveId" clId="{BD2AE0A0-DCC3-48E0-8A60-031868D1FDFE}" dt="2020-03-01T01:39:02.894" v="528" actId="1036"/>
          <ac:spMkLst>
            <pc:docMk/>
            <pc:sldMk cId="2079757505" sldId="322"/>
            <ac:spMk id="2" creationId="{49CD414C-0EFA-431A-A78B-3F949F857B2D}"/>
          </ac:spMkLst>
        </pc:spChg>
      </pc:sldChg>
      <pc:sldChg chg="addSp modSp add del mod">
        <pc:chgData name="Samson Christopher" userId="6a13b5f1e64a53ae" providerId="LiveId" clId="{BD2AE0A0-DCC3-48E0-8A60-031868D1FDFE}" dt="2020-03-01T02:19:33.219" v="1567" actId="47"/>
        <pc:sldMkLst>
          <pc:docMk/>
          <pc:sldMk cId="3191352575" sldId="322"/>
        </pc:sldMkLst>
        <pc:spChg chg="add mod">
          <ac:chgData name="Samson Christopher" userId="6a13b5f1e64a53ae" providerId="LiveId" clId="{BD2AE0A0-DCC3-48E0-8A60-031868D1FDFE}" dt="2020-03-01T02:03:49.105" v="1058" actId="1036"/>
          <ac:spMkLst>
            <pc:docMk/>
            <pc:sldMk cId="3191352575" sldId="322"/>
            <ac:spMk id="2" creationId="{5E94FE7B-62FF-482D-98B0-6BC8C035342F}"/>
          </ac:spMkLst>
        </pc:spChg>
      </pc:sldChg>
      <pc:sldChg chg="del">
        <pc:chgData name="Samson Christopher" userId="6a13b5f1e64a53ae" providerId="LiveId" clId="{BD2AE0A0-DCC3-48E0-8A60-031868D1FDFE}" dt="2020-03-01T01:33:35.680" v="6" actId="47"/>
        <pc:sldMkLst>
          <pc:docMk/>
          <pc:sldMk cId="4161953823" sldId="322"/>
        </pc:sldMkLst>
      </pc:sldChg>
      <pc:sldChg chg="del">
        <pc:chgData name="Samson Christopher" userId="6a13b5f1e64a53ae" providerId="LiveId" clId="{BD2AE0A0-DCC3-48E0-8A60-031868D1FDFE}" dt="2020-03-01T01:33:34.474" v="4" actId="47"/>
        <pc:sldMkLst>
          <pc:docMk/>
          <pc:sldMk cId="685657179" sldId="323"/>
        </pc:sldMkLst>
      </pc:sldChg>
      <pc:sldChg chg="add del">
        <pc:chgData name="Samson Christopher" userId="6a13b5f1e64a53ae" providerId="LiveId" clId="{BD2AE0A0-DCC3-48E0-8A60-031868D1FDFE}" dt="2020-03-01T01:34:58.239" v="32" actId="47"/>
        <pc:sldMkLst>
          <pc:docMk/>
          <pc:sldMk cId="819212410" sldId="323"/>
        </pc:sldMkLst>
      </pc:sldChg>
      <pc:sldChg chg="add del">
        <pc:chgData name="Samson Christopher" userId="6a13b5f1e64a53ae" providerId="LiveId" clId="{BD2AE0A0-DCC3-48E0-8A60-031868D1FDFE}" dt="2020-03-01T03:00:10.517" v="1600" actId="47"/>
        <pc:sldMkLst>
          <pc:docMk/>
          <pc:sldMk cId="828107787" sldId="323"/>
        </pc:sldMkLst>
      </pc:sldChg>
      <pc:sldChg chg="addSp modSp add del mod">
        <pc:chgData name="Samson Christopher" userId="6a13b5f1e64a53ae" providerId="LiveId" clId="{BD2AE0A0-DCC3-48E0-8A60-031868D1FDFE}" dt="2020-03-01T02:19:33.504" v="1568" actId="47"/>
        <pc:sldMkLst>
          <pc:docMk/>
          <pc:sldMk cId="2670220451" sldId="323"/>
        </pc:sldMkLst>
        <pc:spChg chg="add mod">
          <ac:chgData name="Samson Christopher" userId="6a13b5f1e64a53ae" providerId="LiveId" clId="{BD2AE0A0-DCC3-48E0-8A60-031868D1FDFE}" dt="2020-03-01T02:04:00.531" v="1107" actId="1036"/>
          <ac:spMkLst>
            <pc:docMk/>
            <pc:sldMk cId="2670220451" sldId="323"/>
            <ac:spMk id="2" creationId="{1505D3A3-967B-463D-9830-9A1A45E4D6CD}"/>
          </ac:spMkLst>
        </pc:spChg>
      </pc:sldChg>
      <pc:sldChg chg="addSp modSp add del mod">
        <pc:chgData name="Samson Christopher" userId="6a13b5f1e64a53ae" providerId="LiveId" clId="{BD2AE0A0-DCC3-48E0-8A60-031868D1FDFE}" dt="2020-03-01T02:19:33.842" v="1569" actId="47"/>
        <pc:sldMkLst>
          <pc:docMk/>
          <pc:sldMk cId="33273782" sldId="324"/>
        </pc:sldMkLst>
        <pc:spChg chg="add mod">
          <ac:chgData name="Samson Christopher" userId="6a13b5f1e64a53ae" providerId="LiveId" clId="{BD2AE0A0-DCC3-48E0-8A60-031868D1FDFE}" dt="2020-03-01T02:04:09.664" v="1167" actId="1036"/>
          <ac:spMkLst>
            <pc:docMk/>
            <pc:sldMk cId="33273782" sldId="324"/>
            <ac:spMk id="2" creationId="{9F38D4B0-EF95-4144-A562-CC3353FE13A0}"/>
          </ac:spMkLst>
        </pc:spChg>
      </pc:sldChg>
      <pc:sldChg chg="add del">
        <pc:chgData name="Samson Christopher" userId="6a13b5f1e64a53ae" providerId="LiveId" clId="{BD2AE0A0-DCC3-48E0-8A60-031868D1FDFE}" dt="2020-03-01T03:00:10.898" v="1601" actId="47"/>
        <pc:sldMkLst>
          <pc:docMk/>
          <pc:sldMk cId="506766796" sldId="324"/>
        </pc:sldMkLst>
      </pc:sldChg>
      <pc:sldChg chg="add del">
        <pc:chgData name="Samson Christopher" userId="6a13b5f1e64a53ae" providerId="LiveId" clId="{BD2AE0A0-DCC3-48E0-8A60-031868D1FDFE}" dt="2020-03-01T01:34:58.496" v="33" actId="47"/>
        <pc:sldMkLst>
          <pc:docMk/>
          <pc:sldMk cId="2006909438" sldId="324"/>
        </pc:sldMkLst>
      </pc:sldChg>
      <pc:sldChg chg="del">
        <pc:chgData name="Samson Christopher" userId="6a13b5f1e64a53ae" providerId="LiveId" clId="{BD2AE0A0-DCC3-48E0-8A60-031868D1FDFE}" dt="2020-03-01T01:33:36.004" v="7" actId="47"/>
        <pc:sldMkLst>
          <pc:docMk/>
          <pc:sldMk cId="3336596347" sldId="324"/>
        </pc:sldMkLst>
      </pc:sldChg>
      <pc:sldChg chg="add del">
        <pc:chgData name="Samson Christopher" userId="6a13b5f1e64a53ae" providerId="LiveId" clId="{BD2AE0A0-DCC3-48E0-8A60-031868D1FDFE}" dt="2020-03-01T03:00:11.322" v="1602" actId="47"/>
        <pc:sldMkLst>
          <pc:docMk/>
          <pc:sldMk cId="654973634" sldId="325"/>
        </pc:sldMkLst>
      </pc:sldChg>
      <pc:sldChg chg="addSp modSp add del mod">
        <pc:chgData name="Samson Christopher" userId="6a13b5f1e64a53ae" providerId="LiveId" clId="{BD2AE0A0-DCC3-48E0-8A60-031868D1FDFE}" dt="2020-03-01T02:19:34.124" v="1570" actId="47"/>
        <pc:sldMkLst>
          <pc:docMk/>
          <pc:sldMk cId="945199602" sldId="325"/>
        </pc:sldMkLst>
        <pc:spChg chg="add mod">
          <ac:chgData name="Samson Christopher" userId="6a13b5f1e64a53ae" providerId="LiveId" clId="{BD2AE0A0-DCC3-48E0-8A60-031868D1FDFE}" dt="2020-03-01T02:04:21.639" v="1215" actId="1036"/>
          <ac:spMkLst>
            <pc:docMk/>
            <pc:sldMk cId="945199602" sldId="325"/>
            <ac:spMk id="2" creationId="{326FA83D-F546-4BD2-BF58-D91F4DB8B6D4}"/>
          </ac:spMkLst>
        </pc:spChg>
      </pc:sldChg>
      <pc:sldChg chg="del">
        <pc:chgData name="Samson Christopher" userId="6a13b5f1e64a53ae" providerId="LiveId" clId="{BD2AE0A0-DCC3-48E0-8A60-031868D1FDFE}" dt="2020-03-01T01:33:33.790" v="2" actId="47"/>
        <pc:sldMkLst>
          <pc:docMk/>
          <pc:sldMk cId="1391248156" sldId="325"/>
        </pc:sldMkLst>
      </pc:sldChg>
      <pc:sldChg chg="add del">
        <pc:chgData name="Samson Christopher" userId="6a13b5f1e64a53ae" providerId="LiveId" clId="{BD2AE0A0-DCC3-48E0-8A60-031868D1FDFE}" dt="2020-03-01T01:34:58.831" v="34" actId="47"/>
        <pc:sldMkLst>
          <pc:docMk/>
          <pc:sldMk cId="3121309036" sldId="325"/>
        </pc:sldMkLst>
      </pc:sldChg>
      <pc:sldChg chg="add del">
        <pc:chgData name="Samson Christopher" userId="6a13b5f1e64a53ae" providerId="LiveId" clId="{BD2AE0A0-DCC3-48E0-8A60-031868D1FDFE}" dt="2020-03-01T01:34:59.122" v="35" actId="47"/>
        <pc:sldMkLst>
          <pc:docMk/>
          <pc:sldMk cId="797028117" sldId="326"/>
        </pc:sldMkLst>
      </pc:sldChg>
      <pc:sldChg chg="addSp modSp add del mod">
        <pc:chgData name="Samson Christopher" userId="6a13b5f1e64a53ae" providerId="LiveId" clId="{BD2AE0A0-DCC3-48E0-8A60-031868D1FDFE}" dt="2020-03-01T02:19:34.395" v="1571" actId="47"/>
        <pc:sldMkLst>
          <pc:docMk/>
          <pc:sldMk cId="1698722661" sldId="326"/>
        </pc:sldMkLst>
        <pc:spChg chg="add mod">
          <ac:chgData name="Samson Christopher" userId="6a13b5f1e64a53ae" providerId="LiveId" clId="{BD2AE0A0-DCC3-48E0-8A60-031868D1FDFE}" dt="2020-03-01T02:04:35.860" v="1264" actId="1036"/>
          <ac:spMkLst>
            <pc:docMk/>
            <pc:sldMk cId="1698722661" sldId="326"/>
            <ac:spMk id="2" creationId="{8A3FF91D-653D-4479-BD1D-5939EBDD3B61}"/>
          </ac:spMkLst>
        </pc:spChg>
      </pc:sldChg>
      <pc:sldChg chg="del">
        <pc:chgData name="Samson Christopher" userId="6a13b5f1e64a53ae" providerId="LiveId" clId="{BD2AE0A0-DCC3-48E0-8A60-031868D1FDFE}" dt="2020-03-01T01:33:33.055" v="0" actId="47"/>
        <pc:sldMkLst>
          <pc:docMk/>
          <pc:sldMk cId="2467322620" sldId="326"/>
        </pc:sldMkLst>
      </pc:sldChg>
      <pc:sldChg chg="add del">
        <pc:chgData name="Samson Christopher" userId="6a13b5f1e64a53ae" providerId="LiveId" clId="{BD2AE0A0-DCC3-48E0-8A60-031868D1FDFE}" dt="2020-03-01T03:00:11.828" v="1603" actId="47"/>
        <pc:sldMkLst>
          <pc:docMk/>
          <pc:sldMk cId="2717400274" sldId="326"/>
        </pc:sldMkLst>
      </pc:sldChg>
      <pc:sldChg chg="del">
        <pc:chgData name="Samson Christopher" userId="6a13b5f1e64a53ae" providerId="LiveId" clId="{BD2AE0A0-DCC3-48E0-8A60-031868D1FDFE}" dt="2020-03-01T01:33:35.053" v="5" actId="47"/>
        <pc:sldMkLst>
          <pc:docMk/>
          <pc:sldMk cId="1301670165" sldId="327"/>
        </pc:sldMkLst>
      </pc:sldChg>
      <pc:sldChg chg="add del">
        <pc:chgData name="Samson Christopher" userId="6a13b5f1e64a53ae" providerId="LiveId" clId="{BD2AE0A0-DCC3-48E0-8A60-031868D1FDFE}" dt="2020-03-01T01:35:00.148" v="36" actId="47"/>
        <pc:sldMkLst>
          <pc:docMk/>
          <pc:sldMk cId="3628570458" sldId="327"/>
        </pc:sldMkLst>
      </pc:sldChg>
      <pc:sldChg chg="addSp modSp add del mod">
        <pc:chgData name="Samson Christopher" userId="6a13b5f1e64a53ae" providerId="LiveId" clId="{BD2AE0A0-DCC3-48E0-8A60-031868D1FDFE}" dt="2020-03-01T02:19:34.670" v="1572" actId="47"/>
        <pc:sldMkLst>
          <pc:docMk/>
          <pc:sldMk cId="3711141409" sldId="327"/>
        </pc:sldMkLst>
        <pc:spChg chg="add mod">
          <ac:chgData name="Samson Christopher" userId="6a13b5f1e64a53ae" providerId="LiveId" clId="{BD2AE0A0-DCC3-48E0-8A60-031868D1FDFE}" dt="2020-03-01T02:04:46.126" v="1313" actId="1036"/>
          <ac:spMkLst>
            <pc:docMk/>
            <pc:sldMk cId="3711141409" sldId="327"/>
            <ac:spMk id="2" creationId="{687B84FA-DA83-4CF1-BDE1-870ACDAE1450}"/>
          </ac:spMkLst>
        </pc:spChg>
      </pc:sldChg>
      <pc:sldChg chg="add del">
        <pc:chgData name="Samson Christopher" userId="6a13b5f1e64a53ae" providerId="LiveId" clId="{BD2AE0A0-DCC3-48E0-8A60-031868D1FDFE}" dt="2020-03-01T03:00:12.305" v="1604" actId="47"/>
        <pc:sldMkLst>
          <pc:docMk/>
          <pc:sldMk cId="4172361326" sldId="327"/>
        </pc:sldMkLst>
      </pc:sldChg>
      <pc:sldChg chg="addSp modSp add del mod">
        <pc:chgData name="Samson Christopher" userId="6a13b5f1e64a53ae" providerId="LiveId" clId="{BD2AE0A0-DCC3-48E0-8A60-031868D1FDFE}" dt="2020-03-01T02:19:34.998" v="1573" actId="47"/>
        <pc:sldMkLst>
          <pc:docMk/>
          <pc:sldMk cId="500385028" sldId="328"/>
        </pc:sldMkLst>
        <pc:spChg chg="add mod">
          <ac:chgData name="Samson Christopher" userId="6a13b5f1e64a53ae" providerId="LiveId" clId="{BD2AE0A0-DCC3-48E0-8A60-031868D1FDFE}" dt="2020-03-01T02:06:35.878" v="1358" actId="1036"/>
          <ac:spMkLst>
            <pc:docMk/>
            <pc:sldMk cId="500385028" sldId="328"/>
            <ac:spMk id="2" creationId="{ABA91675-464B-45CA-A50F-461A0C3B6FB9}"/>
          </ac:spMkLst>
        </pc:spChg>
      </pc:sldChg>
      <pc:sldChg chg="add del">
        <pc:chgData name="Samson Christopher" userId="6a13b5f1e64a53ae" providerId="LiveId" clId="{BD2AE0A0-DCC3-48E0-8A60-031868D1FDFE}" dt="2020-03-01T03:00:12.816" v="1605" actId="47"/>
        <pc:sldMkLst>
          <pc:docMk/>
          <pc:sldMk cId="4050217321" sldId="328"/>
        </pc:sldMkLst>
      </pc:sldChg>
      <pc:sldChg chg="add del">
        <pc:chgData name="Samson Christopher" userId="6a13b5f1e64a53ae" providerId="LiveId" clId="{BD2AE0A0-DCC3-48E0-8A60-031868D1FDFE}" dt="2020-03-01T01:35:00.749" v="37" actId="47"/>
        <pc:sldMkLst>
          <pc:docMk/>
          <pc:sldMk cId="4241308706" sldId="328"/>
        </pc:sldMkLst>
      </pc:sldChg>
      <pc:sldChg chg="addSp modSp add del mod">
        <pc:chgData name="Samson Christopher" userId="6a13b5f1e64a53ae" providerId="LiveId" clId="{BD2AE0A0-DCC3-48E0-8A60-031868D1FDFE}" dt="2020-03-01T02:19:35.326" v="1574" actId="47"/>
        <pc:sldMkLst>
          <pc:docMk/>
          <pc:sldMk cId="1152207590" sldId="329"/>
        </pc:sldMkLst>
        <pc:spChg chg="add mod">
          <ac:chgData name="Samson Christopher" userId="6a13b5f1e64a53ae" providerId="LiveId" clId="{BD2AE0A0-DCC3-48E0-8A60-031868D1FDFE}" dt="2020-03-01T02:06:48.622" v="1411" actId="1036"/>
          <ac:spMkLst>
            <pc:docMk/>
            <pc:sldMk cId="1152207590" sldId="329"/>
            <ac:spMk id="2" creationId="{98CF403E-7610-4FD1-B93C-0C8A67C3ABA1}"/>
          </ac:spMkLst>
        </pc:spChg>
      </pc:sldChg>
      <pc:sldChg chg="add del">
        <pc:chgData name="Samson Christopher" userId="6a13b5f1e64a53ae" providerId="LiveId" clId="{BD2AE0A0-DCC3-48E0-8A60-031868D1FDFE}" dt="2020-03-01T03:00:13.311" v="1606" actId="47"/>
        <pc:sldMkLst>
          <pc:docMk/>
          <pc:sldMk cId="2578990254" sldId="329"/>
        </pc:sldMkLst>
      </pc:sldChg>
      <pc:sldChg chg="addSp modSp add del mod">
        <pc:chgData name="Samson Christopher" userId="6a13b5f1e64a53ae" providerId="LiveId" clId="{BD2AE0A0-DCC3-48E0-8A60-031868D1FDFE}" dt="2020-03-01T02:19:35.594" v="1575" actId="47"/>
        <pc:sldMkLst>
          <pc:docMk/>
          <pc:sldMk cId="1640751490" sldId="330"/>
        </pc:sldMkLst>
        <pc:spChg chg="add mod">
          <ac:chgData name="Samson Christopher" userId="6a13b5f1e64a53ae" providerId="LiveId" clId="{BD2AE0A0-DCC3-48E0-8A60-031868D1FDFE}" dt="2020-03-01T02:06:59.525" v="1462" actId="1035"/>
          <ac:spMkLst>
            <pc:docMk/>
            <pc:sldMk cId="1640751490" sldId="330"/>
            <ac:spMk id="2" creationId="{08CB4AB0-FE4F-40DF-9F6A-41448066A5D5}"/>
          </ac:spMkLst>
        </pc:spChg>
      </pc:sldChg>
      <pc:sldChg chg="addSp modSp add del mod">
        <pc:chgData name="Samson Christopher" userId="6a13b5f1e64a53ae" providerId="LiveId" clId="{BD2AE0A0-DCC3-48E0-8A60-031868D1FDFE}" dt="2020-03-01T02:19:35.821" v="1576" actId="47"/>
        <pc:sldMkLst>
          <pc:docMk/>
          <pc:sldMk cId="2765433036" sldId="331"/>
        </pc:sldMkLst>
        <pc:spChg chg="add mod">
          <ac:chgData name="Samson Christopher" userId="6a13b5f1e64a53ae" providerId="LiveId" clId="{BD2AE0A0-DCC3-48E0-8A60-031868D1FDFE}" dt="2020-03-01T02:07:10.530" v="1512" actId="1036"/>
          <ac:spMkLst>
            <pc:docMk/>
            <pc:sldMk cId="2765433036" sldId="331"/>
            <ac:spMk id="2" creationId="{05C032AD-1FDE-4164-B028-8916827E4B8E}"/>
          </ac:spMkLst>
        </pc:spChg>
      </pc:sldChg>
      <pc:sldChg chg="addSp modSp add del mod">
        <pc:chgData name="Samson Christopher" userId="6a13b5f1e64a53ae" providerId="LiveId" clId="{BD2AE0A0-DCC3-48E0-8A60-031868D1FDFE}" dt="2020-03-01T02:19:36.160" v="1577" actId="47"/>
        <pc:sldMkLst>
          <pc:docMk/>
          <pc:sldMk cId="2584033051" sldId="332"/>
        </pc:sldMkLst>
        <pc:spChg chg="add mod">
          <ac:chgData name="Samson Christopher" userId="6a13b5f1e64a53ae" providerId="LiveId" clId="{BD2AE0A0-DCC3-48E0-8A60-031868D1FDFE}" dt="2020-03-01T02:07:17.219" v="1515" actId="1035"/>
          <ac:spMkLst>
            <pc:docMk/>
            <pc:sldMk cId="2584033051" sldId="332"/>
            <ac:spMk id="2" creationId="{243A5DC7-7952-48AD-8CC8-785AEE08B6CB}"/>
          </ac:spMkLst>
        </pc:spChg>
      </pc:sldChg>
      <pc:sldChg chg="addSp modSp add del mod">
        <pc:chgData name="Samson Christopher" userId="6a13b5f1e64a53ae" providerId="LiveId" clId="{BD2AE0A0-DCC3-48E0-8A60-031868D1FDFE}" dt="2020-03-01T02:19:36.427" v="1578" actId="47"/>
        <pc:sldMkLst>
          <pc:docMk/>
          <pc:sldMk cId="1395567264" sldId="333"/>
        </pc:sldMkLst>
        <pc:spChg chg="add mod">
          <ac:chgData name="Samson Christopher" userId="6a13b5f1e64a53ae" providerId="LiveId" clId="{BD2AE0A0-DCC3-48E0-8A60-031868D1FDFE}" dt="2020-03-01T02:07:26.685" v="1561" actId="1036"/>
          <ac:spMkLst>
            <pc:docMk/>
            <pc:sldMk cId="1395567264" sldId="333"/>
            <ac:spMk id="2" creationId="{397761A5-4EF1-4C10-8407-74F0386C391A}"/>
          </ac:spMkLst>
        </pc:spChg>
      </pc:sldChg>
      <pc:sldChg chg="add del">
        <pc:chgData name="Samson Christopher" userId="6a13b5f1e64a53ae" providerId="LiveId" clId="{BD2AE0A0-DCC3-48E0-8A60-031868D1FDFE}" dt="2020-03-01T01:59:53.704" v="577" actId="47"/>
        <pc:sldMkLst>
          <pc:docMk/>
          <pc:sldMk cId="3744203139" sldId="334"/>
        </pc:sldMkLst>
      </pc:sldChg>
    </pc:docChg>
  </pc:docChgLst>
  <pc:docChgLst>
    <pc:chgData name="Samson Christopher" userId="6a13b5f1e64a53ae" providerId="LiveId" clId="{FA0C8B38-5E60-424E-9BA1-362E43CFF0E3}"/>
    <pc:docChg chg="undo custSel addSld delSld modSld">
      <pc:chgData name="Samson Christopher" userId="6a13b5f1e64a53ae" providerId="LiveId" clId="{FA0C8B38-5E60-424E-9BA1-362E43CFF0E3}" dt="2020-02-09T03:27:41.792" v="3488" actId="1036"/>
      <pc:docMkLst>
        <pc:docMk/>
      </pc:docMkLst>
      <pc:sldChg chg="del">
        <pc:chgData name="Samson Christopher" userId="6a13b5f1e64a53ae" providerId="LiveId" clId="{FA0C8B38-5E60-424E-9BA1-362E43CFF0E3}" dt="2020-02-08T19:41:04.991" v="50" actId="47"/>
        <pc:sldMkLst>
          <pc:docMk/>
          <pc:sldMk cId="890593528" sldId="288"/>
        </pc:sldMkLst>
      </pc:sldChg>
      <pc:sldChg chg="addSp delSp modSp add del mod">
        <pc:chgData name="Samson Christopher" userId="6a13b5f1e64a53ae" providerId="LiveId" clId="{FA0C8B38-5E60-424E-9BA1-362E43CFF0E3}" dt="2020-02-08T19:49:00.993" v="675" actId="47"/>
        <pc:sldMkLst>
          <pc:docMk/>
          <pc:sldMk cId="3367375219" sldId="289"/>
        </pc:sldMkLst>
        <pc:spChg chg="del">
          <ac:chgData name="Samson Christopher" userId="6a13b5f1e64a53ae" providerId="LiveId" clId="{FA0C8B38-5E60-424E-9BA1-362E43CFF0E3}" dt="2020-02-08T19:39:30.996" v="15" actId="478"/>
          <ac:spMkLst>
            <pc:docMk/>
            <pc:sldMk cId="3367375219" sldId="289"/>
            <ac:spMk id="2" creationId="{3D3CAC24-4BB9-4CF5-8315-A99F8E49A647}"/>
          </ac:spMkLst>
        </pc:spChg>
        <pc:spChg chg="add mod">
          <ac:chgData name="Samson Christopher" userId="6a13b5f1e64a53ae" providerId="LiveId" clId="{FA0C8B38-5E60-424E-9BA1-362E43CFF0E3}" dt="2020-02-08T19:41:58.343" v="106" actId="1036"/>
          <ac:spMkLst>
            <pc:docMk/>
            <pc:sldMk cId="3367375219" sldId="289"/>
            <ac:spMk id="3" creationId="{B1B02341-0158-4B6F-A362-BE1177A9CF28}"/>
          </ac:spMkLst>
        </pc:spChg>
      </pc:sldChg>
      <pc:sldChg chg="del">
        <pc:chgData name="Samson Christopher" userId="6a13b5f1e64a53ae" providerId="LiveId" clId="{FA0C8B38-5E60-424E-9BA1-362E43CFF0E3}" dt="2020-02-08T19:39:22.923" v="0" actId="47"/>
        <pc:sldMkLst>
          <pc:docMk/>
          <pc:sldMk cId="4153564699" sldId="289"/>
        </pc:sldMkLst>
      </pc:sldChg>
      <pc:sldChg chg="del">
        <pc:chgData name="Samson Christopher" userId="6a13b5f1e64a53ae" providerId="LiveId" clId="{FA0C8B38-5E60-424E-9BA1-362E43CFF0E3}" dt="2020-02-08T19:39:23.133" v="1" actId="47"/>
        <pc:sldMkLst>
          <pc:docMk/>
          <pc:sldMk cId="1254632066" sldId="290"/>
        </pc:sldMkLst>
      </pc:sldChg>
      <pc:sldChg chg="addSp modSp add del mod">
        <pc:chgData name="Samson Christopher" userId="6a13b5f1e64a53ae" providerId="LiveId" clId="{FA0C8B38-5E60-424E-9BA1-362E43CFF0E3}" dt="2020-02-08T19:47:26.503" v="623" actId="47"/>
        <pc:sldMkLst>
          <pc:docMk/>
          <pc:sldMk cId="2537025887" sldId="290"/>
        </pc:sldMkLst>
        <pc:spChg chg="add mod">
          <ac:chgData name="Samson Christopher" userId="6a13b5f1e64a53ae" providerId="LiveId" clId="{FA0C8B38-5E60-424E-9BA1-362E43CFF0E3}" dt="2020-02-08T19:42:11.968" v="159" actId="1036"/>
          <ac:spMkLst>
            <pc:docMk/>
            <pc:sldMk cId="2537025887" sldId="290"/>
            <ac:spMk id="2" creationId="{195DD9F0-48D3-4A7F-B0F3-62CA1C1E1D30}"/>
          </ac:spMkLst>
        </pc:spChg>
      </pc:sldChg>
      <pc:sldChg chg="addSp delSp modSp add del mod">
        <pc:chgData name="Samson Christopher" userId="6a13b5f1e64a53ae" providerId="LiveId" clId="{FA0C8B38-5E60-424E-9BA1-362E43CFF0E3}" dt="2020-02-09T00:52:23.020" v="1058" actId="47"/>
        <pc:sldMkLst>
          <pc:docMk/>
          <pc:sldMk cId="3219441856" sldId="290"/>
        </pc:sldMkLst>
        <pc:spChg chg="add del mod">
          <ac:chgData name="Samson Christopher" userId="6a13b5f1e64a53ae" providerId="LiveId" clId="{FA0C8B38-5E60-424E-9BA1-362E43CFF0E3}" dt="2020-02-08T19:48:03.541" v="659"/>
          <ac:spMkLst>
            <pc:docMk/>
            <pc:sldMk cId="3219441856" sldId="290"/>
            <ac:spMk id="2" creationId="{FA4FCCDE-9955-4B2A-B413-02EF8DBA869B}"/>
          </ac:spMkLst>
        </pc:spChg>
        <pc:spChg chg="del">
          <ac:chgData name="Samson Christopher" userId="6a13b5f1e64a53ae" providerId="LiveId" clId="{FA0C8B38-5E60-424E-9BA1-362E43CFF0E3}" dt="2020-02-08T19:47:32.947" v="634" actId="478"/>
          <ac:spMkLst>
            <pc:docMk/>
            <pc:sldMk cId="3219441856" sldId="290"/>
            <ac:spMk id="3" creationId="{B1B02341-0158-4B6F-A362-BE1177A9CF28}"/>
          </ac:spMkLst>
        </pc:spChg>
        <pc:spChg chg="add mod">
          <ac:chgData name="Samson Christopher" userId="6a13b5f1e64a53ae" providerId="LiveId" clId="{FA0C8B38-5E60-424E-9BA1-362E43CFF0E3}" dt="2020-02-08T19:50:51.916" v="994" actId="1036"/>
          <ac:spMkLst>
            <pc:docMk/>
            <pc:sldMk cId="3219441856" sldId="290"/>
            <ac:spMk id="4" creationId="{8BE5C0B4-F7EA-4AFD-B3A2-092839CEA9FE}"/>
          </ac:spMkLst>
        </pc:spChg>
      </pc:sldChg>
      <pc:sldChg chg="addSp modSp add del mod">
        <pc:chgData name="Samson Christopher" userId="6a13b5f1e64a53ae" providerId="LiveId" clId="{FA0C8B38-5E60-424E-9BA1-362E43CFF0E3}" dt="2020-02-09T00:41:59.074" v="995" actId="47"/>
        <pc:sldMkLst>
          <pc:docMk/>
          <pc:sldMk cId="1490365054" sldId="291"/>
        </pc:sldMkLst>
        <pc:spChg chg="add mod">
          <ac:chgData name="Samson Christopher" userId="6a13b5f1e64a53ae" providerId="LiveId" clId="{FA0C8B38-5E60-424E-9BA1-362E43CFF0E3}" dt="2020-02-08T19:50:42.983" v="946" actId="1036"/>
          <ac:spMkLst>
            <pc:docMk/>
            <pc:sldMk cId="1490365054" sldId="291"/>
            <ac:spMk id="2" creationId="{5A44EE8D-2F12-46BE-80CF-B80DC68116F2}"/>
          </ac:spMkLst>
        </pc:spChg>
      </pc:sldChg>
      <pc:sldChg chg="del">
        <pc:chgData name="Samson Christopher" userId="6a13b5f1e64a53ae" providerId="LiveId" clId="{FA0C8B38-5E60-424E-9BA1-362E43CFF0E3}" dt="2020-02-08T19:39:23.351" v="2" actId="47"/>
        <pc:sldMkLst>
          <pc:docMk/>
          <pc:sldMk cId="2335768321" sldId="291"/>
        </pc:sldMkLst>
      </pc:sldChg>
      <pc:sldChg chg="addSp delSp modSp add del mod">
        <pc:chgData name="Samson Christopher" userId="6a13b5f1e64a53ae" providerId="LiveId" clId="{FA0C8B38-5E60-424E-9BA1-362E43CFF0E3}" dt="2020-02-09T01:08:04.167" v="1981" actId="47"/>
        <pc:sldMkLst>
          <pc:docMk/>
          <pc:sldMk cId="3185605934" sldId="291"/>
        </pc:sldMkLst>
        <pc:spChg chg="add del mod">
          <ac:chgData name="Samson Christopher" userId="6a13b5f1e64a53ae" providerId="LiveId" clId="{FA0C8B38-5E60-424E-9BA1-362E43CFF0E3}" dt="2020-02-09T00:42:40.754" v="1020" actId="478"/>
          <ac:spMkLst>
            <pc:docMk/>
            <pc:sldMk cId="3185605934" sldId="291"/>
            <ac:spMk id="2" creationId="{DA534A00-4BAF-4A2D-BFF3-D8D961451FC6}"/>
          </ac:spMkLst>
        </pc:spChg>
        <pc:spChg chg="add del mod">
          <ac:chgData name="Samson Christopher" userId="6a13b5f1e64a53ae" providerId="LiveId" clId="{FA0C8B38-5E60-424E-9BA1-362E43CFF0E3}" dt="2020-02-09T00:44:41.327" v="1024" actId="478"/>
          <ac:spMkLst>
            <pc:docMk/>
            <pc:sldMk cId="3185605934" sldId="291"/>
            <ac:spMk id="3" creationId="{61DFD573-25C7-4D4E-94E8-BBFDD3C455AE}"/>
          </ac:spMkLst>
        </pc:spChg>
        <pc:spChg chg="del">
          <ac:chgData name="Samson Christopher" userId="6a13b5f1e64a53ae" providerId="LiveId" clId="{FA0C8B38-5E60-424E-9BA1-362E43CFF0E3}" dt="2020-02-09T00:42:04.990" v="1001" actId="478"/>
          <ac:spMkLst>
            <pc:docMk/>
            <pc:sldMk cId="3185605934" sldId="291"/>
            <ac:spMk id="4" creationId="{8BE5C0B4-F7EA-4AFD-B3A2-092839CEA9FE}"/>
          </ac:spMkLst>
        </pc:spChg>
        <pc:spChg chg="add mod">
          <ac:chgData name="Samson Christopher" userId="6a13b5f1e64a53ae" providerId="LiveId" clId="{FA0C8B38-5E60-424E-9BA1-362E43CFF0E3}" dt="2020-02-09T00:53:38.073" v="1133" actId="1036"/>
          <ac:spMkLst>
            <pc:docMk/>
            <pc:sldMk cId="3185605934" sldId="291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761" v="624" actId="47"/>
        <pc:sldMkLst>
          <pc:docMk/>
          <pc:sldMk cId="4065815925" sldId="291"/>
        </pc:sldMkLst>
        <pc:spChg chg="add mod">
          <ac:chgData name="Samson Christopher" userId="6a13b5f1e64a53ae" providerId="LiveId" clId="{FA0C8B38-5E60-424E-9BA1-362E43CFF0E3}" dt="2020-02-08T19:42:24.340" v="210" actId="1035"/>
          <ac:spMkLst>
            <pc:docMk/>
            <pc:sldMk cId="4065815925" sldId="291"/>
            <ac:spMk id="2" creationId="{864140E5-CE2F-42CC-B7CE-DCBE5E5433AB}"/>
          </ac:spMkLst>
        </pc:spChg>
      </pc:sldChg>
      <pc:sldChg chg="addSp modSp add del mod">
        <pc:chgData name="Samson Christopher" userId="6a13b5f1e64a53ae" providerId="LiveId" clId="{FA0C8B38-5E60-424E-9BA1-362E43CFF0E3}" dt="2020-02-09T00:41:59.273" v="996" actId="47"/>
        <pc:sldMkLst>
          <pc:docMk/>
          <pc:sldMk cId="613464862" sldId="292"/>
        </pc:sldMkLst>
        <pc:spChg chg="add mod">
          <ac:chgData name="Samson Christopher" userId="6a13b5f1e64a53ae" providerId="LiveId" clId="{FA0C8B38-5E60-424E-9BA1-362E43CFF0E3}" dt="2020-02-08T19:50:23.098" v="889" actId="1035"/>
          <ac:spMkLst>
            <pc:docMk/>
            <pc:sldMk cId="613464862" sldId="292"/>
            <ac:spMk id="2" creationId="{D675D521-8CEC-4899-898A-AF97AEA9D458}"/>
          </ac:spMkLst>
        </pc:spChg>
      </pc:sldChg>
      <pc:sldChg chg="addSp modSp add del mod">
        <pc:chgData name="Samson Christopher" userId="6a13b5f1e64a53ae" providerId="LiveId" clId="{FA0C8B38-5E60-424E-9BA1-362E43CFF0E3}" dt="2020-02-09T01:00:49.642" v="1935" actId="47"/>
        <pc:sldMkLst>
          <pc:docMk/>
          <pc:sldMk cId="712079215" sldId="292"/>
        </pc:sldMkLst>
        <pc:spChg chg="add mod">
          <ac:chgData name="Samson Christopher" userId="6a13b5f1e64a53ae" providerId="LiveId" clId="{FA0C8B38-5E60-424E-9BA1-362E43CFF0E3}" dt="2020-02-09T00:53:48.013" v="1179" actId="1036"/>
          <ac:spMkLst>
            <pc:docMk/>
            <pc:sldMk cId="712079215" sldId="292"/>
            <ac:spMk id="2" creationId="{A796AB11-55A1-451E-9A4E-E05B6ADDE506}"/>
          </ac:spMkLst>
        </pc:spChg>
      </pc:sldChg>
      <pc:sldChg chg="del">
        <pc:chgData name="Samson Christopher" userId="6a13b5f1e64a53ae" providerId="LiveId" clId="{FA0C8B38-5E60-424E-9BA1-362E43CFF0E3}" dt="2020-02-08T19:39:23.509" v="3" actId="47"/>
        <pc:sldMkLst>
          <pc:docMk/>
          <pc:sldMk cId="1726341655" sldId="292"/>
        </pc:sldMkLst>
      </pc:sldChg>
      <pc:sldChg chg="addSp delSp modSp add del mod">
        <pc:chgData name="Samson Christopher" userId="6a13b5f1e64a53ae" providerId="LiveId" clId="{FA0C8B38-5E60-424E-9BA1-362E43CFF0E3}" dt="2020-02-09T02:09:39.489" v="2713" actId="47"/>
        <pc:sldMkLst>
          <pc:docMk/>
          <pc:sldMk cId="2457873313" sldId="292"/>
        </pc:sldMkLst>
        <pc:spChg chg="add mod">
          <ac:chgData name="Samson Christopher" userId="6a13b5f1e64a53ae" providerId="LiveId" clId="{FA0C8B38-5E60-424E-9BA1-362E43CFF0E3}" dt="2020-02-09T01:14:10.973" v="2667" actId="1036"/>
          <ac:spMkLst>
            <pc:docMk/>
            <pc:sldMk cId="2457873313" sldId="292"/>
            <ac:spMk id="2" creationId="{8B95B814-6863-45CA-8080-7D1469EF7595}"/>
          </ac:spMkLst>
        </pc:spChg>
        <pc:spChg chg="del">
          <ac:chgData name="Samson Christopher" userId="6a13b5f1e64a53ae" providerId="LiveId" clId="{FA0C8B38-5E60-424E-9BA1-362E43CFF0E3}" dt="2020-02-09T01:01:06.682" v="1952" actId="478"/>
          <ac:spMkLst>
            <pc:docMk/>
            <pc:sldMk cId="2457873313" sldId="292"/>
            <ac:spMk id="5" creationId="{4BBE0FA8-DE9A-43B7-97FF-54DC133074AD}"/>
          </ac:spMkLst>
        </pc:spChg>
      </pc:sldChg>
      <pc:sldChg chg="addSp modSp add del mod">
        <pc:chgData name="Samson Christopher" userId="6a13b5f1e64a53ae" providerId="LiveId" clId="{FA0C8B38-5E60-424E-9BA1-362E43CFF0E3}" dt="2020-02-08T19:47:26.977" v="625" actId="47"/>
        <pc:sldMkLst>
          <pc:docMk/>
          <pc:sldMk cId="3270620654" sldId="292"/>
        </pc:sldMkLst>
        <pc:spChg chg="add mod">
          <ac:chgData name="Samson Christopher" userId="6a13b5f1e64a53ae" providerId="LiveId" clId="{FA0C8B38-5E60-424E-9BA1-362E43CFF0E3}" dt="2020-02-08T19:42:38.660" v="257" actId="1036"/>
          <ac:spMkLst>
            <pc:docMk/>
            <pc:sldMk cId="3270620654" sldId="292"/>
            <ac:spMk id="2" creationId="{50DBF827-42EC-4D43-B6A2-276D23759986}"/>
          </ac:spMkLst>
        </pc:spChg>
      </pc:sldChg>
      <pc:sldChg chg="addSp modSp add del mod">
        <pc:chgData name="Samson Christopher" userId="6a13b5f1e64a53ae" providerId="LiveId" clId="{FA0C8B38-5E60-424E-9BA1-362E43CFF0E3}" dt="2020-02-08T19:47:27.183" v="626" actId="47"/>
        <pc:sldMkLst>
          <pc:docMk/>
          <pc:sldMk cId="764921362" sldId="293"/>
        </pc:sldMkLst>
        <pc:spChg chg="add mod">
          <ac:chgData name="Samson Christopher" userId="6a13b5f1e64a53ae" providerId="LiveId" clId="{FA0C8B38-5E60-424E-9BA1-362E43CFF0E3}" dt="2020-02-08T19:42:50.636" v="305" actId="1036"/>
          <ac:spMkLst>
            <pc:docMk/>
            <pc:sldMk cId="764921362" sldId="293"/>
            <ac:spMk id="2" creationId="{F4EBC615-01D1-47AA-97F6-38853953A0D0}"/>
          </ac:spMkLst>
        </pc:spChg>
      </pc:sldChg>
      <pc:sldChg chg="del">
        <pc:chgData name="Samson Christopher" userId="6a13b5f1e64a53ae" providerId="LiveId" clId="{FA0C8B38-5E60-424E-9BA1-362E43CFF0E3}" dt="2020-02-08T19:39:23.682" v="4" actId="47"/>
        <pc:sldMkLst>
          <pc:docMk/>
          <pc:sldMk cId="2058995000" sldId="293"/>
        </pc:sldMkLst>
      </pc:sldChg>
      <pc:sldChg chg="addSp delSp modSp add mod">
        <pc:chgData name="Samson Christopher" userId="6a13b5f1e64a53ae" providerId="LiveId" clId="{FA0C8B38-5E60-424E-9BA1-362E43CFF0E3}" dt="2020-02-09T02:09:55.344" v="2764" actId="1036"/>
        <pc:sldMkLst>
          <pc:docMk/>
          <pc:sldMk cId="2077623092" sldId="293"/>
        </pc:sldMkLst>
        <pc:spChg chg="del">
          <ac:chgData name="Samson Christopher" userId="6a13b5f1e64a53ae" providerId="LiveId" clId="{FA0C8B38-5E60-424E-9BA1-362E43CFF0E3}" dt="2020-02-09T01:57:15.891" v="2680" actId="478"/>
          <ac:spMkLst>
            <pc:docMk/>
            <pc:sldMk cId="2077623092" sldId="293"/>
            <ac:spMk id="2" creationId="{8B95B814-6863-45CA-8080-7D1469EF7595}"/>
          </ac:spMkLst>
        </pc:spChg>
        <pc:spChg chg="add mod">
          <ac:chgData name="Samson Christopher" userId="6a13b5f1e64a53ae" providerId="LiveId" clId="{FA0C8B38-5E60-424E-9BA1-362E43CFF0E3}" dt="2020-02-09T02:09:55.344" v="2764" actId="1036"/>
          <ac:spMkLst>
            <pc:docMk/>
            <pc:sldMk cId="2077623092" sldId="293"/>
            <ac:spMk id="3" creationId="{19368E51-EF8A-43CA-AF81-AA5497DE0F53}"/>
          </ac:spMkLst>
        </pc:spChg>
      </pc:sldChg>
      <pc:sldChg chg="addSp modSp add del mod">
        <pc:chgData name="Samson Christopher" userId="6a13b5f1e64a53ae" providerId="LiveId" clId="{FA0C8B38-5E60-424E-9BA1-362E43CFF0E3}" dt="2020-02-09T01:00:49.856" v="1936" actId="47"/>
        <pc:sldMkLst>
          <pc:docMk/>
          <pc:sldMk cId="3179277545" sldId="293"/>
        </pc:sldMkLst>
        <pc:spChg chg="add mod">
          <ac:chgData name="Samson Christopher" userId="6a13b5f1e64a53ae" providerId="LiveId" clId="{FA0C8B38-5E60-424E-9BA1-362E43CFF0E3}" dt="2020-02-09T00:53:59.805" v="1226" actId="1036"/>
          <ac:spMkLst>
            <pc:docMk/>
            <pc:sldMk cId="3179277545" sldId="293"/>
            <ac:spMk id="2" creationId="{5F64A6A6-8155-4F92-96DE-CA77BFE042DC}"/>
          </ac:spMkLst>
        </pc:spChg>
      </pc:sldChg>
      <pc:sldChg chg="addSp modSp add del mod">
        <pc:chgData name="Samson Christopher" userId="6a13b5f1e64a53ae" providerId="LiveId" clId="{FA0C8B38-5E60-424E-9BA1-362E43CFF0E3}" dt="2020-02-09T00:41:59.563" v="997" actId="47"/>
        <pc:sldMkLst>
          <pc:docMk/>
          <pc:sldMk cId="3733140018" sldId="293"/>
        </pc:sldMkLst>
        <pc:spChg chg="add mod">
          <ac:chgData name="Samson Christopher" userId="6a13b5f1e64a53ae" providerId="LiveId" clId="{FA0C8B38-5E60-424E-9BA1-362E43CFF0E3}" dt="2020-02-08T19:50:06.687" v="842" actId="1036"/>
          <ac:spMkLst>
            <pc:docMk/>
            <pc:sldMk cId="3733140018" sldId="293"/>
            <ac:spMk id="2" creationId="{7A897489-FEFD-4AA3-AD7D-44979B7C9185}"/>
          </ac:spMkLst>
        </pc:spChg>
      </pc:sldChg>
      <pc:sldChg chg="addSp modSp add del mod">
        <pc:chgData name="Samson Christopher" userId="6a13b5f1e64a53ae" providerId="LiveId" clId="{FA0C8B38-5E60-424E-9BA1-362E43CFF0E3}" dt="2020-02-09T01:57:06.818" v="2668" actId="47"/>
        <pc:sldMkLst>
          <pc:docMk/>
          <pc:sldMk cId="3779694674" sldId="293"/>
        </pc:sldMkLst>
        <pc:spChg chg="add mod">
          <ac:chgData name="Samson Christopher" userId="6a13b5f1e64a53ae" providerId="LiveId" clId="{FA0C8B38-5E60-424E-9BA1-362E43CFF0E3}" dt="2020-02-09T01:14:00.598" v="2602" actId="1035"/>
          <ac:spMkLst>
            <pc:docMk/>
            <pc:sldMk cId="3779694674" sldId="293"/>
            <ac:spMk id="2" creationId="{351C6E9C-F92B-4B98-8D2C-5B4C78D1BD48}"/>
          </ac:spMkLst>
        </pc:spChg>
      </pc:sldChg>
      <pc:sldChg chg="addSp delSp modSp add mod">
        <pc:chgData name="Samson Christopher" userId="6a13b5f1e64a53ae" providerId="LiveId" clId="{FA0C8B38-5E60-424E-9BA1-362E43CFF0E3}" dt="2020-02-09T03:22:40.568" v="2851" actId="1036"/>
        <pc:sldMkLst>
          <pc:docMk/>
          <pc:sldMk cId="247619033" sldId="294"/>
        </pc:sldMkLst>
        <pc:spChg chg="add del mod">
          <ac:chgData name="Samson Christopher" userId="6a13b5f1e64a53ae" providerId="LiveId" clId="{FA0C8B38-5E60-424E-9BA1-362E43CFF0E3}" dt="2020-02-09T02:03:40.469" v="2698"/>
          <ac:spMkLst>
            <pc:docMk/>
            <pc:sldMk cId="247619033" sldId="294"/>
            <ac:spMk id="2" creationId="{8CDC42CE-7294-424C-B15E-ABEF207B56F8}"/>
          </ac:spMkLst>
        </pc:spChg>
        <pc:spChg chg="add mod">
          <ac:chgData name="Samson Christopher" userId="6a13b5f1e64a53ae" providerId="LiveId" clId="{FA0C8B38-5E60-424E-9BA1-362E43CFF0E3}" dt="2020-02-09T03:22:40.568" v="2851" actId="1036"/>
          <ac:spMkLst>
            <pc:docMk/>
            <pc:sldMk cId="247619033" sldId="294"/>
            <ac:spMk id="3" creationId="{E3418F8F-B1C1-49E3-A172-9749F8113FB9}"/>
          </ac:spMkLst>
        </pc:spChg>
      </pc:sldChg>
      <pc:sldChg chg="addSp modSp add del mod">
        <pc:chgData name="Samson Christopher" userId="6a13b5f1e64a53ae" providerId="LiveId" clId="{FA0C8B38-5E60-424E-9BA1-362E43CFF0E3}" dt="2020-02-08T19:47:27.360" v="627" actId="47"/>
        <pc:sldMkLst>
          <pc:docMk/>
          <pc:sldMk cId="278464758" sldId="294"/>
        </pc:sldMkLst>
        <pc:spChg chg="add mod">
          <ac:chgData name="Samson Christopher" userId="6a13b5f1e64a53ae" providerId="LiveId" clId="{FA0C8B38-5E60-424E-9BA1-362E43CFF0E3}" dt="2020-02-08T19:43:09.195" v="360" actId="1036"/>
          <ac:spMkLst>
            <pc:docMk/>
            <pc:sldMk cId="278464758" sldId="294"/>
            <ac:spMk id="2" creationId="{6D6E5F51-B664-4AF3-90A1-FD25A38E2FAC}"/>
          </ac:spMkLst>
        </pc:spChg>
      </pc:sldChg>
      <pc:sldChg chg="addSp modSp add del mod">
        <pc:chgData name="Samson Christopher" userId="6a13b5f1e64a53ae" providerId="LiveId" clId="{FA0C8B38-5E60-424E-9BA1-362E43CFF0E3}" dt="2020-02-09T00:41:59.816" v="998" actId="47"/>
        <pc:sldMkLst>
          <pc:docMk/>
          <pc:sldMk cId="298533386" sldId="294"/>
        </pc:sldMkLst>
        <pc:spChg chg="add mod">
          <ac:chgData name="Samson Christopher" userId="6a13b5f1e64a53ae" providerId="LiveId" clId="{FA0C8B38-5E60-424E-9BA1-362E43CFF0E3}" dt="2020-02-08T19:49:53.780" v="785" actId="1036"/>
          <ac:spMkLst>
            <pc:docMk/>
            <pc:sldMk cId="298533386" sldId="294"/>
            <ac:spMk id="2" creationId="{8FC5A82A-FC31-4292-9BF6-AFCF69072AE6}"/>
          </ac:spMkLst>
        </pc:spChg>
      </pc:sldChg>
      <pc:sldChg chg="addSp modSp add del mod">
        <pc:chgData name="Samson Christopher" userId="6a13b5f1e64a53ae" providerId="LiveId" clId="{FA0C8B38-5E60-424E-9BA1-362E43CFF0E3}" dt="2020-02-09T01:00:50.047" v="1937" actId="47"/>
        <pc:sldMkLst>
          <pc:docMk/>
          <pc:sldMk cId="528803611" sldId="294"/>
        </pc:sldMkLst>
        <pc:spChg chg="add mod">
          <ac:chgData name="Samson Christopher" userId="6a13b5f1e64a53ae" providerId="LiveId" clId="{FA0C8B38-5E60-424E-9BA1-362E43CFF0E3}" dt="2020-02-09T00:59:28.616" v="1934" actId="1036"/>
          <ac:spMkLst>
            <pc:docMk/>
            <pc:sldMk cId="528803611" sldId="294"/>
            <ac:spMk id="2" creationId="{3FBA0F6D-BE88-48E2-B98B-B87F259C045A}"/>
          </ac:spMkLst>
        </pc:spChg>
      </pc:sldChg>
      <pc:sldChg chg="del">
        <pc:chgData name="Samson Christopher" userId="6a13b5f1e64a53ae" providerId="LiveId" clId="{FA0C8B38-5E60-424E-9BA1-362E43CFF0E3}" dt="2020-02-08T19:39:23.915" v="5" actId="47"/>
        <pc:sldMkLst>
          <pc:docMk/>
          <pc:sldMk cId="854879876" sldId="294"/>
        </pc:sldMkLst>
      </pc:sldChg>
      <pc:sldChg chg="addSp modSp add del mod">
        <pc:chgData name="Samson Christopher" userId="6a13b5f1e64a53ae" providerId="LiveId" clId="{FA0C8B38-5E60-424E-9BA1-362E43CFF0E3}" dt="2020-02-09T01:57:07.026" v="2669" actId="47"/>
        <pc:sldMkLst>
          <pc:docMk/>
          <pc:sldMk cId="2937726717" sldId="294"/>
        </pc:sldMkLst>
        <pc:spChg chg="add mod">
          <ac:chgData name="Samson Christopher" userId="6a13b5f1e64a53ae" providerId="LiveId" clId="{FA0C8B38-5E60-424E-9BA1-362E43CFF0E3}" dt="2020-02-09T01:13:49.010" v="2538" actId="1036"/>
          <ac:spMkLst>
            <pc:docMk/>
            <pc:sldMk cId="2937726717" sldId="294"/>
            <ac:spMk id="2" creationId="{2B45FB2B-CECB-4939-A6C6-10FCCA6A5680}"/>
          </ac:spMkLst>
        </pc:spChg>
      </pc:sldChg>
      <pc:sldChg chg="addSp modSp add del mod">
        <pc:chgData name="Samson Christopher" userId="6a13b5f1e64a53ae" providerId="LiveId" clId="{FA0C8B38-5E60-424E-9BA1-362E43CFF0E3}" dt="2020-02-09T01:00:50.237" v="1938" actId="47"/>
        <pc:sldMkLst>
          <pc:docMk/>
          <pc:sldMk cId="29722158" sldId="295"/>
        </pc:sldMkLst>
        <pc:spChg chg="add mod">
          <ac:chgData name="Samson Christopher" userId="6a13b5f1e64a53ae" providerId="LiveId" clId="{FA0C8B38-5E60-424E-9BA1-362E43CFF0E3}" dt="2020-02-09T00:54:29.063" v="1336" actId="1035"/>
          <ac:spMkLst>
            <pc:docMk/>
            <pc:sldMk cId="29722158" sldId="295"/>
            <ac:spMk id="2" creationId="{51BF2E4B-060E-417E-91D9-8886DEFE5042}"/>
          </ac:spMkLst>
        </pc:spChg>
      </pc:sldChg>
      <pc:sldChg chg="del">
        <pc:chgData name="Samson Christopher" userId="6a13b5f1e64a53ae" providerId="LiveId" clId="{FA0C8B38-5E60-424E-9BA1-362E43CFF0E3}" dt="2020-02-08T19:39:24.183" v="6" actId="47"/>
        <pc:sldMkLst>
          <pc:docMk/>
          <pc:sldMk cId="2212593609" sldId="295"/>
        </pc:sldMkLst>
      </pc:sldChg>
      <pc:sldChg chg="addSp modSp add del mod">
        <pc:chgData name="Samson Christopher" userId="6a13b5f1e64a53ae" providerId="LiveId" clId="{FA0C8B38-5E60-424E-9BA1-362E43CFF0E3}" dt="2020-02-09T00:42:00.092" v="999" actId="47"/>
        <pc:sldMkLst>
          <pc:docMk/>
          <pc:sldMk cId="2697420654" sldId="295"/>
        </pc:sldMkLst>
        <pc:spChg chg="add mod">
          <ac:chgData name="Samson Christopher" userId="6a13b5f1e64a53ae" providerId="LiveId" clId="{FA0C8B38-5E60-424E-9BA1-362E43CFF0E3}" dt="2020-02-08T19:49:41.437" v="731" actId="1036"/>
          <ac:spMkLst>
            <pc:docMk/>
            <pc:sldMk cId="2697420654" sldId="295"/>
            <ac:spMk id="2" creationId="{83AA90C2-902B-49CD-A555-1271B8929565}"/>
          </ac:spMkLst>
        </pc:spChg>
      </pc:sldChg>
      <pc:sldChg chg="addSp modSp add mod">
        <pc:chgData name="Samson Christopher" userId="6a13b5f1e64a53ae" providerId="LiveId" clId="{FA0C8B38-5E60-424E-9BA1-362E43CFF0E3}" dt="2020-02-09T03:23:22.685" v="2907" actId="1036"/>
        <pc:sldMkLst>
          <pc:docMk/>
          <pc:sldMk cId="3443595264" sldId="295"/>
        </pc:sldMkLst>
        <pc:spChg chg="add mod">
          <ac:chgData name="Samson Christopher" userId="6a13b5f1e64a53ae" providerId="LiveId" clId="{FA0C8B38-5E60-424E-9BA1-362E43CFF0E3}" dt="2020-02-09T03:23:22.685" v="2907" actId="1036"/>
          <ac:spMkLst>
            <pc:docMk/>
            <pc:sldMk cId="3443595264" sldId="295"/>
            <ac:spMk id="2" creationId="{9E43AACD-754A-4407-9496-A16E2ECAB810}"/>
          </ac:spMkLst>
        </pc:spChg>
      </pc:sldChg>
      <pc:sldChg chg="addSp modSp add del mod">
        <pc:chgData name="Samson Christopher" userId="6a13b5f1e64a53ae" providerId="LiveId" clId="{FA0C8B38-5E60-424E-9BA1-362E43CFF0E3}" dt="2020-02-09T01:57:07.240" v="2670" actId="47"/>
        <pc:sldMkLst>
          <pc:docMk/>
          <pc:sldMk cId="3739185145" sldId="295"/>
        </pc:sldMkLst>
        <pc:spChg chg="add mod">
          <ac:chgData name="Samson Christopher" userId="6a13b5f1e64a53ae" providerId="LiveId" clId="{FA0C8B38-5E60-424E-9BA1-362E43CFF0E3}" dt="2020-02-09T01:13:33.767" v="2476" actId="1036"/>
          <ac:spMkLst>
            <pc:docMk/>
            <pc:sldMk cId="3739185145" sldId="295"/>
            <ac:spMk id="2" creationId="{5865D135-FFD9-45F0-88F2-8A60CD51270B}"/>
          </ac:spMkLst>
        </pc:spChg>
      </pc:sldChg>
      <pc:sldChg chg="addSp modSp add del mod">
        <pc:chgData name="Samson Christopher" userId="6a13b5f1e64a53ae" providerId="LiveId" clId="{FA0C8B38-5E60-424E-9BA1-362E43CFF0E3}" dt="2020-02-08T19:47:27.537" v="628" actId="47"/>
        <pc:sldMkLst>
          <pc:docMk/>
          <pc:sldMk cId="4221596728" sldId="295"/>
        </pc:sldMkLst>
        <pc:spChg chg="add mod">
          <ac:chgData name="Samson Christopher" userId="6a13b5f1e64a53ae" providerId="LiveId" clId="{FA0C8B38-5E60-424E-9BA1-362E43CFF0E3}" dt="2020-02-08T19:43:36.583" v="420" actId="1036"/>
          <ac:spMkLst>
            <pc:docMk/>
            <pc:sldMk cId="4221596728" sldId="295"/>
            <ac:spMk id="2" creationId="{BD0562FE-B567-4806-BD49-19B01459C687}"/>
          </ac:spMkLst>
        </pc:spChg>
      </pc:sldChg>
      <pc:sldChg chg="add del">
        <pc:chgData name="Samson Christopher" userId="6a13b5f1e64a53ae" providerId="LiveId" clId="{FA0C8B38-5E60-424E-9BA1-362E43CFF0E3}" dt="2020-02-08T19:48:50.465" v="666" actId="47"/>
        <pc:sldMkLst>
          <pc:docMk/>
          <pc:sldMk cId="1436612487" sldId="296"/>
        </pc:sldMkLst>
      </pc:sldChg>
      <pc:sldChg chg="addSp modSp add del mod">
        <pc:chgData name="Samson Christopher" userId="6a13b5f1e64a53ae" providerId="LiveId" clId="{FA0C8B38-5E60-424E-9BA1-362E43CFF0E3}" dt="2020-02-09T01:57:07.439" v="2671" actId="47"/>
        <pc:sldMkLst>
          <pc:docMk/>
          <pc:sldMk cId="2170154582" sldId="296"/>
        </pc:sldMkLst>
        <pc:spChg chg="add mod">
          <ac:chgData name="Samson Christopher" userId="6a13b5f1e64a53ae" providerId="LiveId" clId="{FA0C8B38-5E60-424E-9BA1-362E43CFF0E3}" dt="2020-02-09T01:13:21.017" v="2422" actId="1036"/>
          <ac:spMkLst>
            <pc:docMk/>
            <pc:sldMk cId="2170154582" sldId="296"/>
            <ac:spMk id="2" creationId="{3A1B5704-5FCD-468C-8F70-EF50F87415CA}"/>
          </ac:spMkLst>
        </pc:spChg>
      </pc:sldChg>
      <pc:sldChg chg="del">
        <pc:chgData name="Samson Christopher" userId="6a13b5f1e64a53ae" providerId="LiveId" clId="{FA0C8B38-5E60-424E-9BA1-362E43CFF0E3}" dt="2020-02-08T19:39:24.402" v="7" actId="47"/>
        <pc:sldMkLst>
          <pc:docMk/>
          <pc:sldMk cId="2913362100" sldId="296"/>
        </pc:sldMkLst>
      </pc:sldChg>
      <pc:sldChg chg="addSp modSp add del mod">
        <pc:chgData name="Samson Christopher" userId="6a13b5f1e64a53ae" providerId="LiveId" clId="{FA0C8B38-5E60-424E-9BA1-362E43CFF0E3}" dt="2020-02-08T19:47:27.744" v="629" actId="47"/>
        <pc:sldMkLst>
          <pc:docMk/>
          <pc:sldMk cId="3654400824" sldId="296"/>
        </pc:sldMkLst>
        <pc:spChg chg="add mod">
          <ac:chgData name="Samson Christopher" userId="6a13b5f1e64a53ae" providerId="LiveId" clId="{FA0C8B38-5E60-424E-9BA1-362E43CFF0E3}" dt="2020-02-08T19:43:49.028" v="471" actId="1036"/>
          <ac:spMkLst>
            <pc:docMk/>
            <pc:sldMk cId="3654400824" sldId="296"/>
            <ac:spMk id="2" creationId="{A34E3309-BF66-4782-9FFD-9798764A12AE}"/>
          </ac:spMkLst>
        </pc:spChg>
      </pc:sldChg>
      <pc:sldChg chg="addSp modSp add mod">
        <pc:chgData name="Samson Christopher" userId="6a13b5f1e64a53ae" providerId="LiveId" clId="{FA0C8B38-5E60-424E-9BA1-362E43CFF0E3}" dt="2020-02-09T03:23:57.981" v="3013" actId="1035"/>
        <pc:sldMkLst>
          <pc:docMk/>
          <pc:sldMk cId="3709422042" sldId="296"/>
        </pc:sldMkLst>
        <pc:spChg chg="add mod">
          <ac:chgData name="Samson Christopher" userId="6a13b5f1e64a53ae" providerId="LiveId" clId="{FA0C8B38-5E60-424E-9BA1-362E43CFF0E3}" dt="2020-02-09T03:23:57.981" v="3013" actId="1035"/>
          <ac:spMkLst>
            <pc:docMk/>
            <pc:sldMk cId="3709422042" sldId="296"/>
            <ac:spMk id="2" creationId="{64B710DD-EB79-4296-9A38-8978AE7B01E8}"/>
          </ac:spMkLst>
        </pc:spChg>
      </pc:sldChg>
      <pc:sldChg chg="addSp modSp add del mod">
        <pc:chgData name="Samson Christopher" userId="6a13b5f1e64a53ae" providerId="LiveId" clId="{FA0C8B38-5E60-424E-9BA1-362E43CFF0E3}" dt="2020-02-09T01:00:50.430" v="1939" actId="47"/>
        <pc:sldMkLst>
          <pc:docMk/>
          <pc:sldMk cId="4101698214" sldId="296"/>
        </pc:sldMkLst>
        <pc:spChg chg="add mod">
          <ac:chgData name="Samson Christopher" userId="6a13b5f1e64a53ae" providerId="LiveId" clId="{FA0C8B38-5E60-424E-9BA1-362E43CFF0E3}" dt="2020-02-09T00:54:42.232" v="1392" actId="1035"/>
          <ac:spMkLst>
            <pc:docMk/>
            <pc:sldMk cId="4101698214" sldId="296"/>
            <ac:spMk id="2" creationId="{B5409C84-EB64-44C0-B7BE-A5AC5E50E83A}"/>
          </ac:spMkLst>
        </pc:spChg>
      </pc:sldChg>
      <pc:sldChg chg="addSp modSp add mod">
        <pc:chgData name="Samson Christopher" userId="6a13b5f1e64a53ae" providerId="LiveId" clId="{FA0C8B38-5E60-424E-9BA1-362E43CFF0E3}" dt="2020-02-09T03:24:11.556" v="3066" actId="1036"/>
        <pc:sldMkLst>
          <pc:docMk/>
          <pc:sldMk cId="842135991" sldId="297"/>
        </pc:sldMkLst>
        <pc:spChg chg="add mod">
          <ac:chgData name="Samson Christopher" userId="6a13b5f1e64a53ae" providerId="LiveId" clId="{FA0C8B38-5E60-424E-9BA1-362E43CFF0E3}" dt="2020-02-09T03:24:11.556" v="3066" actId="1036"/>
          <ac:spMkLst>
            <pc:docMk/>
            <pc:sldMk cId="842135991" sldId="297"/>
            <ac:spMk id="2" creationId="{3339112D-9B93-4E5E-B44A-ED6906DE7E2A}"/>
          </ac:spMkLst>
        </pc:spChg>
      </pc:sldChg>
      <pc:sldChg chg="add del">
        <pc:chgData name="Samson Christopher" userId="6a13b5f1e64a53ae" providerId="LiveId" clId="{FA0C8B38-5E60-424E-9BA1-362E43CFF0E3}" dt="2020-02-08T19:48:50.670" v="667" actId="47"/>
        <pc:sldMkLst>
          <pc:docMk/>
          <pc:sldMk cId="921588198" sldId="297"/>
        </pc:sldMkLst>
      </pc:sldChg>
      <pc:sldChg chg="addSp modSp add del mod">
        <pc:chgData name="Samson Christopher" userId="6a13b5f1e64a53ae" providerId="LiveId" clId="{FA0C8B38-5E60-424E-9BA1-362E43CFF0E3}" dt="2020-02-09T01:00:50.630" v="1940" actId="47"/>
        <pc:sldMkLst>
          <pc:docMk/>
          <pc:sldMk cId="1331187287" sldId="297"/>
        </pc:sldMkLst>
        <pc:spChg chg="add mod">
          <ac:chgData name="Samson Christopher" userId="6a13b5f1e64a53ae" providerId="LiveId" clId="{FA0C8B38-5E60-424E-9BA1-362E43CFF0E3}" dt="2020-02-09T00:55:00.609" v="1460" actId="1036"/>
          <ac:spMkLst>
            <pc:docMk/>
            <pc:sldMk cId="1331187287" sldId="297"/>
            <ac:spMk id="2" creationId="{EFD96446-453F-4D84-AED3-9375FEE42474}"/>
          </ac:spMkLst>
        </pc:spChg>
      </pc:sldChg>
      <pc:sldChg chg="addSp modSp add del mod">
        <pc:chgData name="Samson Christopher" userId="6a13b5f1e64a53ae" providerId="LiveId" clId="{FA0C8B38-5E60-424E-9BA1-362E43CFF0E3}" dt="2020-02-08T19:47:27.944" v="630" actId="47"/>
        <pc:sldMkLst>
          <pc:docMk/>
          <pc:sldMk cId="2442594090" sldId="297"/>
        </pc:sldMkLst>
        <pc:spChg chg="add mod">
          <ac:chgData name="Samson Christopher" userId="6a13b5f1e64a53ae" providerId="LiveId" clId="{FA0C8B38-5E60-424E-9BA1-362E43CFF0E3}" dt="2020-02-08T19:43:58.514" v="516" actId="1036"/>
          <ac:spMkLst>
            <pc:docMk/>
            <pc:sldMk cId="2442594090" sldId="297"/>
            <ac:spMk id="2" creationId="{5C0FAB35-01DB-4CCB-BE67-C821D0E103D7}"/>
          </ac:spMkLst>
        </pc:spChg>
      </pc:sldChg>
      <pc:sldChg chg="del">
        <pc:chgData name="Samson Christopher" userId="6a13b5f1e64a53ae" providerId="LiveId" clId="{FA0C8B38-5E60-424E-9BA1-362E43CFF0E3}" dt="2020-02-08T19:39:24.599" v="8" actId="47"/>
        <pc:sldMkLst>
          <pc:docMk/>
          <pc:sldMk cId="2735706613" sldId="297"/>
        </pc:sldMkLst>
      </pc:sldChg>
      <pc:sldChg chg="addSp modSp add del mod">
        <pc:chgData name="Samson Christopher" userId="6a13b5f1e64a53ae" providerId="LiveId" clId="{FA0C8B38-5E60-424E-9BA1-362E43CFF0E3}" dt="2020-02-09T01:57:07.673" v="2672" actId="47"/>
        <pc:sldMkLst>
          <pc:docMk/>
          <pc:sldMk cId="3217413956" sldId="297"/>
        </pc:sldMkLst>
        <pc:spChg chg="add mod">
          <ac:chgData name="Samson Christopher" userId="6a13b5f1e64a53ae" providerId="LiveId" clId="{FA0C8B38-5E60-424E-9BA1-362E43CFF0E3}" dt="2020-02-09T01:13:06.818" v="2373" actId="1036"/>
          <ac:spMkLst>
            <pc:docMk/>
            <pc:sldMk cId="3217413956" sldId="297"/>
            <ac:spMk id="2" creationId="{D2BD2C0F-D6C5-4BA0-B469-3F302B5E8A9E}"/>
          </ac:spMkLst>
        </pc:spChg>
      </pc:sldChg>
      <pc:sldChg chg="addSp modSp add del mod">
        <pc:chgData name="Samson Christopher" userId="6a13b5f1e64a53ae" providerId="LiveId" clId="{FA0C8B38-5E60-424E-9BA1-362E43CFF0E3}" dt="2020-02-08T19:47:28.107" v="631" actId="47"/>
        <pc:sldMkLst>
          <pc:docMk/>
          <pc:sldMk cId="382760926" sldId="298"/>
        </pc:sldMkLst>
        <pc:spChg chg="add mod">
          <ac:chgData name="Samson Christopher" userId="6a13b5f1e64a53ae" providerId="LiveId" clId="{FA0C8B38-5E60-424E-9BA1-362E43CFF0E3}" dt="2020-02-08T19:44:12.595" v="565" actId="1036"/>
          <ac:spMkLst>
            <pc:docMk/>
            <pc:sldMk cId="382760926" sldId="298"/>
            <ac:spMk id="2" creationId="{08E2C2B3-02DF-4D66-A63C-ABA34A604D8C}"/>
          </ac:spMkLst>
        </pc:spChg>
      </pc:sldChg>
      <pc:sldChg chg="addSp modSp add mod">
        <pc:chgData name="Samson Christopher" userId="6a13b5f1e64a53ae" providerId="LiveId" clId="{FA0C8B38-5E60-424E-9BA1-362E43CFF0E3}" dt="2020-02-09T03:24:37.706" v="3123" actId="1036"/>
        <pc:sldMkLst>
          <pc:docMk/>
          <pc:sldMk cId="682796381" sldId="298"/>
        </pc:sldMkLst>
        <pc:spChg chg="add mod">
          <ac:chgData name="Samson Christopher" userId="6a13b5f1e64a53ae" providerId="LiveId" clId="{FA0C8B38-5E60-424E-9BA1-362E43CFF0E3}" dt="2020-02-09T03:24:37.706" v="3123" actId="1036"/>
          <ac:spMkLst>
            <pc:docMk/>
            <pc:sldMk cId="682796381" sldId="298"/>
            <ac:spMk id="2" creationId="{26742123-DAD6-42F3-917C-92C65AF58CE9}"/>
          </ac:spMkLst>
        </pc:spChg>
      </pc:sldChg>
      <pc:sldChg chg="del">
        <pc:chgData name="Samson Christopher" userId="6a13b5f1e64a53ae" providerId="LiveId" clId="{FA0C8B38-5E60-424E-9BA1-362E43CFF0E3}" dt="2020-02-08T19:39:24.765" v="9" actId="47"/>
        <pc:sldMkLst>
          <pc:docMk/>
          <pc:sldMk cId="2153477118" sldId="298"/>
        </pc:sldMkLst>
      </pc:sldChg>
      <pc:sldChg chg="add del">
        <pc:chgData name="Samson Christopher" userId="6a13b5f1e64a53ae" providerId="LiveId" clId="{FA0C8B38-5E60-424E-9BA1-362E43CFF0E3}" dt="2020-02-08T19:48:50.824" v="668" actId="47"/>
        <pc:sldMkLst>
          <pc:docMk/>
          <pc:sldMk cId="2165669215" sldId="298"/>
        </pc:sldMkLst>
      </pc:sldChg>
      <pc:sldChg chg="addSp modSp add del mod">
        <pc:chgData name="Samson Christopher" userId="6a13b5f1e64a53ae" providerId="LiveId" clId="{FA0C8B38-5E60-424E-9BA1-362E43CFF0E3}" dt="2020-02-09T01:00:50.844" v="1941" actId="47"/>
        <pc:sldMkLst>
          <pc:docMk/>
          <pc:sldMk cId="2826493240" sldId="298"/>
        </pc:sldMkLst>
        <pc:spChg chg="add mod">
          <ac:chgData name="Samson Christopher" userId="6a13b5f1e64a53ae" providerId="LiveId" clId="{FA0C8B38-5E60-424E-9BA1-362E43CFF0E3}" dt="2020-02-09T00:55:15.088" v="1508" actId="1036"/>
          <ac:spMkLst>
            <pc:docMk/>
            <pc:sldMk cId="2826493240" sldId="298"/>
            <ac:spMk id="2" creationId="{57CD1366-CB17-49DC-803F-060CE15A6A5C}"/>
          </ac:spMkLst>
        </pc:spChg>
      </pc:sldChg>
      <pc:sldChg chg="addSp modSp add del mod">
        <pc:chgData name="Samson Christopher" userId="6a13b5f1e64a53ae" providerId="LiveId" clId="{FA0C8B38-5E60-424E-9BA1-362E43CFF0E3}" dt="2020-02-09T01:57:07.860" v="2673" actId="47"/>
        <pc:sldMkLst>
          <pc:docMk/>
          <pc:sldMk cId="3493501667" sldId="298"/>
        </pc:sldMkLst>
        <pc:spChg chg="add mod">
          <ac:chgData name="Samson Christopher" userId="6a13b5f1e64a53ae" providerId="LiveId" clId="{FA0C8B38-5E60-424E-9BA1-362E43CFF0E3}" dt="2020-02-09T01:12:54.554" v="2322" actId="1036"/>
          <ac:spMkLst>
            <pc:docMk/>
            <pc:sldMk cId="3493501667" sldId="298"/>
            <ac:spMk id="2" creationId="{D0978C20-F70F-4AE1-8DD2-8BACDA794537}"/>
          </ac:spMkLst>
        </pc:spChg>
      </pc:sldChg>
      <pc:sldChg chg="addSp modSp add del mod">
        <pc:chgData name="Samson Christopher" userId="6a13b5f1e64a53ae" providerId="LiveId" clId="{FA0C8B38-5E60-424E-9BA1-362E43CFF0E3}" dt="2020-02-09T01:57:08.036" v="2674" actId="47"/>
        <pc:sldMkLst>
          <pc:docMk/>
          <pc:sldMk cId="1048426433" sldId="299"/>
        </pc:sldMkLst>
        <pc:spChg chg="add mod">
          <ac:chgData name="Samson Christopher" userId="6a13b5f1e64a53ae" providerId="LiveId" clId="{FA0C8B38-5E60-424E-9BA1-362E43CFF0E3}" dt="2020-02-09T01:12:41.641" v="2275" actId="1036"/>
          <ac:spMkLst>
            <pc:docMk/>
            <pc:sldMk cId="1048426433" sldId="299"/>
            <ac:spMk id="2" creationId="{330220B1-DF85-4DC3-93B9-031F4BAF4E9B}"/>
          </ac:spMkLst>
        </pc:spChg>
      </pc:sldChg>
      <pc:sldChg chg="addSp modSp add mod">
        <pc:chgData name="Samson Christopher" userId="6a13b5f1e64a53ae" providerId="LiveId" clId="{FA0C8B38-5E60-424E-9BA1-362E43CFF0E3}" dt="2020-02-09T03:24:53.515" v="3172" actId="1036"/>
        <pc:sldMkLst>
          <pc:docMk/>
          <pc:sldMk cId="1622717794" sldId="299"/>
        </pc:sldMkLst>
        <pc:spChg chg="add mod">
          <ac:chgData name="Samson Christopher" userId="6a13b5f1e64a53ae" providerId="LiveId" clId="{FA0C8B38-5E60-424E-9BA1-362E43CFF0E3}" dt="2020-02-09T03:24:53.515" v="3172" actId="1036"/>
          <ac:spMkLst>
            <pc:docMk/>
            <pc:sldMk cId="1622717794" sldId="299"/>
            <ac:spMk id="2" creationId="{1CD30CA3-399D-4122-8200-B3CB5CCCA7CC}"/>
          </ac:spMkLst>
        </pc:spChg>
      </pc:sldChg>
      <pc:sldChg chg="addSp modSp add del mod">
        <pc:chgData name="Samson Christopher" userId="6a13b5f1e64a53ae" providerId="LiveId" clId="{FA0C8B38-5E60-424E-9BA1-362E43CFF0E3}" dt="2020-02-09T01:00:51.112" v="1942" actId="47"/>
        <pc:sldMkLst>
          <pc:docMk/>
          <pc:sldMk cId="2240104630" sldId="299"/>
        </pc:sldMkLst>
        <pc:spChg chg="add mod">
          <ac:chgData name="Samson Christopher" userId="6a13b5f1e64a53ae" providerId="LiveId" clId="{FA0C8B38-5E60-424E-9BA1-362E43CFF0E3}" dt="2020-02-09T00:55:31.405" v="1554" actId="1036"/>
          <ac:spMkLst>
            <pc:docMk/>
            <pc:sldMk cId="2240104630" sldId="299"/>
            <ac:spMk id="2" creationId="{82628214-3BB7-4C88-97C7-36FFD58C7670}"/>
          </ac:spMkLst>
        </pc:spChg>
      </pc:sldChg>
      <pc:sldChg chg="del">
        <pc:chgData name="Samson Christopher" userId="6a13b5f1e64a53ae" providerId="LiveId" clId="{FA0C8B38-5E60-424E-9BA1-362E43CFF0E3}" dt="2020-02-08T19:39:24.964" v="10" actId="47"/>
        <pc:sldMkLst>
          <pc:docMk/>
          <pc:sldMk cId="2670665498" sldId="299"/>
        </pc:sldMkLst>
      </pc:sldChg>
      <pc:sldChg chg="add del">
        <pc:chgData name="Samson Christopher" userId="6a13b5f1e64a53ae" providerId="LiveId" clId="{FA0C8B38-5E60-424E-9BA1-362E43CFF0E3}" dt="2020-02-08T19:48:51.226" v="669" actId="47"/>
        <pc:sldMkLst>
          <pc:docMk/>
          <pc:sldMk cId="2838708296" sldId="299"/>
        </pc:sldMkLst>
      </pc:sldChg>
      <pc:sldChg chg="addSp modSp add del mod">
        <pc:chgData name="Samson Christopher" userId="6a13b5f1e64a53ae" providerId="LiveId" clId="{FA0C8B38-5E60-424E-9BA1-362E43CFF0E3}" dt="2020-02-08T19:47:28.305" v="632" actId="47"/>
        <pc:sldMkLst>
          <pc:docMk/>
          <pc:sldMk cId="2965099493" sldId="299"/>
        </pc:sldMkLst>
        <pc:spChg chg="add mod">
          <ac:chgData name="Samson Christopher" userId="6a13b5f1e64a53ae" providerId="LiveId" clId="{FA0C8B38-5E60-424E-9BA1-362E43CFF0E3}" dt="2020-02-08T19:44:23.259" v="622" actId="1036"/>
          <ac:spMkLst>
            <pc:docMk/>
            <pc:sldMk cId="2965099493" sldId="299"/>
            <ac:spMk id="2" creationId="{8F810BDB-8B65-40C9-BF39-2EF6FF48A114}"/>
          </ac:spMkLst>
        </pc:spChg>
      </pc:sldChg>
      <pc:sldChg chg="del">
        <pc:chgData name="Samson Christopher" userId="6a13b5f1e64a53ae" providerId="LiveId" clId="{FA0C8B38-5E60-424E-9BA1-362E43CFF0E3}" dt="2020-02-08T19:39:25.157" v="11" actId="47"/>
        <pc:sldMkLst>
          <pc:docMk/>
          <pc:sldMk cId="59877046" sldId="300"/>
        </pc:sldMkLst>
      </pc:sldChg>
      <pc:sldChg chg="addSp modSp add del mod">
        <pc:chgData name="Samson Christopher" userId="6a13b5f1e64a53ae" providerId="LiveId" clId="{FA0C8B38-5E60-424E-9BA1-362E43CFF0E3}" dt="2020-02-09T01:57:08.408" v="2675" actId="47"/>
        <pc:sldMkLst>
          <pc:docMk/>
          <pc:sldMk cId="854386653" sldId="300"/>
        </pc:sldMkLst>
        <pc:spChg chg="add mod">
          <ac:chgData name="Samson Christopher" userId="6a13b5f1e64a53ae" providerId="LiveId" clId="{FA0C8B38-5E60-424E-9BA1-362E43CFF0E3}" dt="2020-02-09T01:12:29.472" v="2216" actId="1036"/>
          <ac:spMkLst>
            <pc:docMk/>
            <pc:sldMk cId="854386653" sldId="300"/>
            <ac:spMk id="2" creationId="{6687DC41-2BFE-421A-BE7D-AF8213F91E54}"/>
          </ac:spMkLst>
        </pc:spChg>
      </pc:sldChg>
      <pc:sldChg chg="add del">
        <pc:chgData name="Samson Christopher" userId="6a13b5f1e64a53ae" providerId="LiveId" clId="{FA0C8B38-5E60-424E-9BA1-362E43CFF0E3}" dt="2020-02-08T19:48:51.498" v="670" actId="47"/>
        <pc:sldMkLst>
          <pc:docMk/>
          <pc:sldMk cId="1587723108" sldId="300"/>
        </pc:sldMkLst>
      </pc:sldChg>
      <pc:sldChg chg="addSp modSp add mod">
        <pc:chgData name="Samson Christopher" userId="6a13b5f1e64a53ae" providerId="LiveId" clId="{FA0C8B38-5E60-424E-9BA1-362E43CFF0E3}" dt="2020-02-09T03:25:28.327" v="3247" actId="1035"/>
        <pc:sldMkLst>
          <pc:docMk/>
          <pc:sldMk cId="2159287135" sldId="300"/>
        </pc:sldMkLst>
        <pc:spChg chg="add mod">
          <ac:chgData name="Samson Christopher" userId="6a13b5f1e64a53ae" providerId="LiveId" clId="{FA0C8B38-5E60-424E-9BA1-362E43CFF0E3}" dt="2020-02-09T03:25:28.327" v="3247" actId="1035"/>
          <ac:spMkLst>
            <pc:docMk/>
            <pc:sldMk cId="2159287135" sldId="300"/>
            <ac:spMk id="2" creationId="{4A1D9EAB-2705-44D0-8B51-99AFC8A8B9A7}"/>
          </ac:spMkLst>
        </pc:spChg>
      </pc:sldChg>
      <pc:sldChg chg="add del">
        <pc:chgData name="Samson Christopher" userId="6a13b5f1e64a53ae" providerId="LiveId" clId="{FA0C8B38-5E60-424E-9BA1-362E43CFF0E3}" dt="2020-02-08T19:40:54.989" v="43" actId="47"/>
        <pc:sldMkLst>
          <pc:docMk/>
          <pc:sldMk cId="2568514980" sldId="300"/>
        </pc:sldMkLst>
      </pc:sldChg>
      <pc:sldChg chg="addSp modSp add del mod">
        <pc:chgData name="Samson Christopher" userId="6a13b5f1e64a53ae" providerId="LiveId" clId="{FA0C8B38-5E60-424E-9BA1-362E43CFF0E3}" dt="2020-02-09T01:00:58.753" v="1943" actId="47"/>
        <pc:sldMkLst>
          <pc:docMk/>
          <pc:sldMk cId="3108218463" sldId="300"/>
        </pc:sldMkLst>
        <pc:spChg chg="add mod">
          <ac:chgData name="Samson Christopher" userId="6a13b5f1e64a53ae" providerId="LiveId" clId="{FA0C8B38-5E60-424E-9BA1-362E43CFF0E3}" dt="2020-02-09T00:55:43.288" v="1604" actId="1036"/>
          <ac:spMkLst>
            <pc:docMk/>
            <pc:sldMk cId="3108218463" sldId="300"/>
            <ac:spMk id="2" creationId="{04269C08-8E80-4455-A3E0-2A48CDE61569}"/>
          </ac:spMkLst>
        </pc:spChg>
      </pc:sldChg>
      <pc:sldChg chg="add del">
        <pc:chgData name="Samson Christopher" userId="6a13b5f1e64a53ae" providerId="LiveId" clId="{FA0C8B38-5E60-424E-9BA1-362E43CFF0E3}" dt="2020-02-08T19:48:51.758" v="671" actId="47"/>
        <pc:sldMkLst>
          <pc:docMk/>
          <pc:sldMk cId="223109730" sldId="301"/>
        </pc:sldMkLst>
      </pc:sldChg>
      <pc:sldChg chg="addSp modSp add del mod">
        <pc:chgData name="Samson Christopher" userId="6a13b5f1e64a53ae" providerId="LiveId" clId="{FA0C8B38-5E60-424E-9BA1-362E43CFF0E3}" dt="2020-02-09T01:00:59.008" v="1944" actId="47"/>
        <pc:sldMkLst>
          <pc:docMk/>
          <pc:sldMk cId="384824523" sldId="301"/>
        </pc:sldMkLst>
        <pc:spChg chg="add mod">
          <ac:chgData name="Samson Christopher" userId="6a13b5f1e64a53ae" providerId="LiveId" clId="{FA0C8B38-5E60-424E-9BA1-362E43CFF0E3}" dt="2020-02-09T00:55:55.244" v="1651" actId="1036"/>
          <ac:spMkLst>
            <pc:docMk/>
            <pc:sldMk cId="384824523" sldId="301"/>
            <ac:spMk id="2" creationId="{C3AA9C69-2C68-4B46-B692-C52885ACA3E9}"/>
          </ac:spMkLst>
        </pc:spChg>
      </pc:sldChg>
      <pc:sldChg chg="add del">
        <pc:chgData name="Samson Christopher" userId="6a13b5f1e64a53ae" providerId="LiveId" clId="{FA0C8B38-5E60-424E-9BA1-362E43CFF0E3}" dt="2020-02-08T19:40:55.390" v="44" actId="47"/>
        <pc:sldMkLst>
          <pc:docMk/>
          <pc:sldMk cId="1486555311" sldId="301"/>
        </pc:sldMkLst>
      </pc:sldChg>
      <pc:sldChg chg="addSp modSp add del mod">
        <pc:chgData name="Samson Christopher" userId="6a13b5f1e64a53ae" providerId="LiveId" clId="{FA0C8B38-5E60-424E-9BA1-362E43CFF0E3}" dt="2020-02-09T01:57:08.644" v="2676" actId="47"/>
        <pc:sldMkLst>
          <pc:docMk/>
          <pc:sldMk cId="3112104418" sldId="301"/>
        </pc:sldMkLst>
        <pc:spChg chg="add mod">
          <ac:chgData name="Samson Christopher" userId="6a13b5f1e64a53ae" providerId="LiveId" clId="{FA0C8B38-5E60-424E-9BA1-362E43CFF0E3}" dt="2020-02-09T01:12:18.166" v="2169" actId="1036"/>
          <ac:spMkLst>
            <pc:docMk/>
            <pc:sldMk cId="3112104418" sldId="301"/>
            <ac:spMk id="2" creationId="{84EE3358-180F-4A23-B10E-918457E2FD3D}"/>
          </ac:spMkLst>
        </pc:spChg>
      </pc:sldChg>
      <pc:sldChg chg="del">
        <pc:chgData name="Samson Christopher" userId="6a13b5f1e64a53ae" providerId="LiveId" clId="{FA0C8B38-5E60-424E-9BA1-362E43CFF0E3}" dt="2020-02-08T19:39:25.356" v="12" actId="47"/>
        <pc:sldMkLst>
          <pc:docMk/>
          <pc:sldMk cId="4058883114" sldId="301"/>
        </pc:sldMkLst>
      </pc:sldChg>
      <pc:sldChg chg="addSp modSp add mod">
        <pc:chgData name="Samson Christopher" userId="6a13b5f1e64a53ae" providerId="LiveId" clId="{FA0C8B38-5E60-424E-9BA1-362E43CFF0E3}" dt="2020-02-09T03:25:42.105" v="3295" actId="1036"/>
        <pc:sldMkLst>
          <pc:docMk/>
          <pc:sldMk cId="4146708180" sldId="301"/>
        </pc:sldMkLst>
        <pc:spChg chg="add mod">
          <ac:chgData name="Samson Christopher" userId="6a13b5f1e64a53ae" providerId="LiveId" clId="{FA0C8B38-5E60-424E-9BA1-362E43CFF0E3}" dt="2020-02-09T03:25:42.105" v="3295" actId="1036"/>
          <ac:spMkLst>
            <pc:docMk/>
            <pc:sldMk cId="4146708180" sldId="301"/>
            <ac:spMk id="2" creationId="{18084C61-51E7-4332-8C43-6081975AEF99}"/>
          </ac:spMkLst>
        </pc:spChg>
      </pc:sldChg>
      <pc:sldChg chg="add del">
        <pc:chgData name="Samson Christopher" userId="6a13b5f1e64a53ae" providerId="LiveId" clId="{FA0C8B38-5E60-424E-9BA1-362E43CFF0E3}" dt="2020-02-08T19:40:55.759" v="45" actId="47"/>
        <pc:sldMkLst>
          <pc:docMk/>
          <pc:sldMk cId="57652392" sldId="302"/>
        </pc:sldMkLst>
      </pc:sldChg>
      <pc:sldChg chg="addSp modSp add del mod">
        <pc:chgData name="Samson Christopher" userId="6a13b5f1e64a53ae" providerId="LiveId" clId="{FA0C8B38-5E60-424E-9BA1-362E43CFF0E3}" dt="2020-02-09T01:57:08.889" v="2677" actId="47"/>
        <pc:sldMkLst>
          <pc:docMk/>
          <pc:sldMk cId="688939304" sldId="302"/>
        </pc:sldMkLst>
        <pc:spChg chg="add mod">
          <ac:chgData name="Samson Christopher" userId="6a13b5f1e64a53ae" providerId="LiveId" clId="{FA0C8B38-5E60-424E-9BA1-362E43CFF0E3}" dt="2020-02-09T01:12:06.405" v="2121" actId="1036"/>
          <ac:spMkLst>
            <pc:docMk/>
            <pc:sldMk cId="688939304" sldId="302"/>
            <ac:spMk id="2" creationId="{B5C3A180-DC89-4AE3-A974-70CDA729637C}"/>
          </ac:spMkLst>
        </pc:spChg>
      </pc:sldChg>
      <pc:sldChg chg="del">
        <pc:chgData name="Samson Christopher" userId="6a13b5f1e64a53ae" providerId="LiveId" clId="{FA0C8B38-5E60-424E-9BA1-362E43CFF0E3}" dt="2020-02-08T19:39:25.880" v="13" actId="47"/>
        <pc:sldMkLst>
          <pc:docMk/>
          <pc:sldMk cId="760604732" sldId="302"/>
        </pc:sldMkLst>
      </pc:sldChg>
      <pc:sldChg chg="add del">
        <pc:chgData name="Samson Christopher" userId="6a13b5f1e64a53ae" providerId="LiveId" clId="{FA0C8B38-5E60-424E-9BA1-362E43CFF0E3}" dt="2020-02-08T19:48:52.402" v="672" actId="47"/>
        <pc:sldMkLst>
          <pc:docMk/>
          <pc:sldMk cId="1967217561" sldId="302"/>
        </pc:sldMkLst>
      </pc:sldChg>
      <pc:sldChg chg="addSp modSp add del mod">
        <pc:chgData name="Samson Christopher" userId="6a13b5f1e64a53ae" providerId="LiveId" clId="{FA0C8B38-5E60-424E-9BA1-362E43CFF0E3}" dt="2020-02-09T01:00:59.260" v="1945" actId="47"/>
        <pc:sldMkLst>
          <pc:docMk/>
          <pc:sldMk cId="2045418368" sldId="302"/>
        </pc:sldMkLst>
        <pc:spChg chg="add mod">
          <ac:chgData name="Samson Christopher" userId="6a13b5f1e64a53ae" providerId="LiveId" clId="{FA0C8B38-5E60-424E-9BA1-362E43CFF0E3}" dt="2020-02-09T00:56:07.972" v="1701" actId="1036"/>
          <ac:spMkLst>
            <pc:docMk/>
            <pc:sldMk cId="2045418368" sldId="302"/>
            <ac:spMk id="2" creationId="{E30C467B-C3C5-48F8-ABEC-D5AD13391F26}"/>
          </ac:spMkLst>
        </pc:spChg>
      </pc:sldChg>
      <pc:sldChg chg="addSp modSp add mod">
        <pc:chgData name="Samson Christopher" userId="6a13b5f1e64a53ae" providerId="LiveId" clId="{FA0C8B38-5E60-424E-9BA1-362E43CFF0E3}" dt="2020-02-09T03:26:05.182" v="3360" actId="1035"/>
        <pc:sldMkLst>
          <pc:docMk/>
          <pc:sldMk cId="2911274907" sldId="302"/>
        </pc:sldMkLst>
        <pc:spChg chg="add mod">
          <ac:chgData name="Samson Christopher" userId="6a13b5f1e64a53ae" providerId="LiveId" clId="{FA0C8B38-5E60-424E-9BA1-362E43CFF0E3}" dt="2020-02-09T03:26:05.182" v="3360" actId="1035"/>
          <ac:spMkLst>
            <pc:docMk/>
            <pc:sldMk cId="2911274907" sldId="302"/>
            <ac:spMk id="2" creationId="{AEF079B5-9907-44DC-AE13-AC5556210934}"/>
          </ac:spMkLst>
        </pc:spChg>
      </pc:sldChg>
      <pc:sldChg chg="add del">
        <pc:chgData name="Samson Christopher" userId="6a13b5f1e64a53ae" providerId="LiveId" clId="{FA0C8B38-5E60-424E-9BA1-362E43CFF0E3}" dt="2020-02-08T19:48:52.782" v="673" actId="47"/>
        <pc:sldMkLst>
          <pc:docMk/>
          <pc:sldMk cId="463860099" sldId="303"/>
        </pc:sldMkLst>
      </pc:sldChg>
      <pc:sldChg chg="addSp modSp add del mod">
        <pc:chgData name="Samson Christopher" userId="6a13b5f1e64a53ae" providerId="LiveId" clId="{FA0C8B38-5E60-424E-9BA1-362E43CFF0E3}" dt="2020-02-09T01:57:09.361" v="2678" actId="47"/>
        <pc:sldMkLst>
          <pc:docMk/>
          <pc:sldMk cId="879736271" sldId="303"/>
        </pc:sldMkLst>
        <pc:spChg chg="add mod">
          <ac:chgData name="Samson Christopher" userId="6a13b5f1e64a53ae" providerId="LiveId" clId="{FA0C8B38-5E60-424E-9BA1-362E43CFF0E3}" dt="2020-02-09T01:11:38.638" v="2060" actId="1036"/>
          <ac:spMkLst>
            <pc:docMk/>
            <pc:sldMk cId="879736271" sldId="303"/>
            <ac:spMk id="2" creationId="{72F0FC7C-0BC0-4D32-AF49-1F8EAF1824F1}"/>
          </ac:spMkLst>
        </pc:spChg>
      </pc:sldChg>
      <pc:sldChg chg="addSp modSp add mod">
        <pc:chgData name="Samson Christopher" userId="6a13b5f1e64a53ae" providerId="LiveId" clId="{FA0C8B38-5E60-424E-9BA1-362E43CFF0E3}" dt="2020-02-09T03:26:19.957" v="3420" actId="1036"/>
        <pc:sldMkLst>
          <pc:docMk/>
          <pc:sldMk cId="1739271743" sldId="303"/>
        </pc:sldMkLst>
        <pc:spChg chg="add mod">
          <ac:chgData name="Samson Christopher" userId="6a13b5f1e64a53ae" providerId="LiveId" clId="{FA0C8B38-5E60-424E-9BA1-362E43CFF0E3}" dt="2020-02-09T03:26:19.957" v="3420" actId="1036"/>
          <ac:spMkLst>
            <pc:docMk/>
            <pc:sldMk cId="1739271743" sldId="303"/>
            <ac:spMk id="2" creationId="{76763111-7855-40B3-AAEF-350AEAE40C90}"/>
          </ac:spMkLst>
        </pc:spChg>
      </pc:sldChg>
      <pc:sldChg chg="addSp modSp add del mod">
        <pc:chgData name="Samson Christopher" userId="6a13b5f1e64a53ae" providerId="LiveId" clId="{FA0C8B38-5E60-424E-9BA1-362E43CFF0E3}" dt="2020-02-09T01:00:59.527" v="1946" actId="47"/>
        <pc:sldMkLst>
          <pc:docMk/>
          <pc:sldMk cId="3561228560" sldId="303"/>
        </pc:sldMkLst>
        <pc:spChg chg="add mod">
          <ac:chgData name="Samson Christopher" userId="6a13b5f1e64a53ae" providerId="LiveId" clId="{FA0C8B38-5E60-424E-9BA1-362E43CFF0E3}" dt="2020-02-09T00:56:22.153" v="1753" actId="1035"/>
          <ac:spMkLst>
            <pc:docMk/>
            <pc:sldMk cId="3561228560" sldId="303"/>
            <ac:spMk id="2" creationId="{9059DC55-F19C-4472-832E-D60241ED83BE}"/>
          </ac:spMkLst>
        </pc:spChg>
      </pc:sldChg>
      <pc:sldChg chg="add del">
        <pc:chgData name="Samson Christopher" userId="6a13b5f1e64a53ae" providerId="LiveId" clId="{FA0C8B38-5E60-424E-9BA1-362E43CFF0E3}" dt="2020-02-08T19:40:56.197" v="46" actId="47"/>
        <pc:sldMkLst>
          <pc:docMk/>
          <pc:sldMk cId="3725862734" sldId="303"/>
        </pc:sldMkLst>
      </pc:sldChg>
      <pc:sldChg chg="addSp modSp add mod">
        <pc:chgData name="Samson Christopher" userId="6a13b5f1e64a53ae" providerId="LiveId" clId="{FA0C8B38-5E60-424E-9BA1-362E43CFF0E3}" dt="2020-02-09T03:27:41.792" v="3488" actId="1036"/>
        <pc:sldMkLst>
          <pc:docMk/>
          <pc:sldMk cId="733089156" sldId="304"/>
        </pc:sldMkLst>
        <pc:spChg chg="add mod">
          <ac:chgData name="Samson Christopher" userId="6a13b5f1e64a53ae" providerId="LiveId" clId="{FA0C8B38-5E60-424E-9BA1-362E43CFF0E3}" dt="2020-02-09T03:27:41.792" v="3488" actId="1036"/>
          <ac:spMkLst>
            <pc:docMk/>
            <pc:sldMk cId="733089156" sldId="304"/>
            <ac:spMk id="2" creationId="{0D34627E-C211-43B8-8090-31D44613D584}"/>
          </ac:spMkLst>
        </pc:spChg>
      </pc:sldChg>
      <pc:sldChg chg="add del">
        <pc:chgData name="Samson Christopher" userId="6a13b5f1e64a53ae" providerId="LiveId" clId="{FA0C8B38-5E60-424E-9BA1-362E43CFF0E3}" dt="2020-02-08T19:40:56.671" v="47" actId="47"/>
        <pc:sldMkLst>
          <pc:docMk/>
          <pc:sldMk cId="1437931077" sldId="304"/>
        </pc:sldMkLst>
      </pc:sldChg>
      <pc:sldChg chg="add del">
        <pc:chgData name="Samson Christopher" userId="6a13b5f1e64a53ae" providerId="LiveId" clId="{FA0C8B38-5E60-424E-9BA1-362E43CFF0E3}" dt="2020-02-09T01:07:53.575" v="1978" actId="47"/>
        <pc:sldMkLst>
          <pc:docMk/>
          <pc:sldMk cId="1937222034" sldId="304"/>
        </pc:sldMkLst>
      </pc:sldChg>
      <pc:sldChg chg="addSp modSp add del mod">
        <pc:chgData name="Samson Christopher" userId="6a13b5f1e64a53ae" providerId="LiveId" clId="{FA0C8B38-5E60-424E-9BA1-362E43CFF0E3}" dt="2020-02-09T01:01:00.026" v="1947" actId="47"/>
        <pc:sldMkLst>
          <pc:docMk/>
          <pc:sldMk cId="3475134122" sldId="304"/>
        </pc:sldMkLst>
        <pc:spChg chg="add mod">
          <ac:chgData name="Samson Christopher" userId="6a13b5f1e64a53ae" providerId="LiveId" clId="{FA0C8B38-5E60-424E-9BA1-362E43CFF0E3}" dt="2020-02-09T00:56:35.809" v="1801" actId="1036"/>
          <ac:spMkLst>
            <pc:docMk/>
            <pc:sldMk cId="3475134122" sldId="304"/>
            <ac:spMk id="2" creationId="{8FFDA2DC-06EB-4EB3-8B9C-224F19DDDD5B}"/>
          </ac:spMkLst>
        </pc:spChg>
      </pc:sldChg>
      <pc:sldChg chg="add del">
        <pc:chgData name="Samson Christopher" userId="6a13b5f1e64a53ae" providerId="LiveId" clId="{FA0C8B38-5E60-424E-9BA1-362E43CFF0E3}" dt="2020-02-09T01:07:53.835" v="1979" actId="47"/>
        <pc:sldMkLst>
          <pc:docMk/>
          <pc:sldMk cId="327985319" sldId="305"/>
        </pc:sldMkLst>
      </pc:sldChg>
      <pc:sldChg chg="add del">
        <pc:chgData name="Samson Christopher" userId="6a13b5f1e64a53ae" providerId="LiveId" clId="{FA0C8B38-5E60-424E-9BA1-362E43CFF0E3}" dt="2020-02-08T19:40:57.181" v="48" actId="47"/>
        <pc:sldMkLst>
          <pc:docMk/>
          <pc:sldMk cId="355052203" sldId="305"/>
        </pc:sldMkLst>
      </pc:sldChg>
      <pc:sldChg chg="add del">
        <pc:chgData name="Samson Christopher" userId="6a13b5f1e64a53ae" providerId="LiveId" clId="{FA0C8B38-5E60-424E-9BA1-362E43CFF0E3}" dt="2020-02-09T02:09:29.999" v="2710" actId="47"/>
        <pc:sldMkLst>
          <pc:docMk/>
          <pc:sldMk cId="2372067368" sldId="305"/>
        </pc:sldMkLst>
      </pc:sldChg>
      <pc:sldChg chg="addSp modSp add del mod">
        <pc:chgData name="Samson Christopher" userId="6a13b5f1e64a53ae" providerId="LiveId" clId="{FA0C8B38-5E60-424E-9BA1-362E43CFF0E3}" dt="2020-02-09T01:01:00.221" v="1948" actId="47"/>
        <pc:sldMkLst>
          <pc:docMk/>
          <pc:sldMk cId="4132007606" sldId="305"/>
        </pc:sldMkLst>
        <pc:spChg chg="add mod">
          <ac:chgData name="Samson Christopher" userId="6a13b5f1e64a53ae" providerId="LiveId" clId="{FA0C8B38-5E60-424E-9BA1-362E43CFF0E3}" dt="2020-02-09T00:56:49.969" v="1847" actId="1035"/>
          <ac:spMkLst>
            <pc:docMk/>
            <pc:sldMk cId="4132007606" sldId="305"/>
            <ac:spMk id="2" creationId="{A6BD0A89-DC9A-4404-A4D6-B1B48774FB82}"/>
          </ac:spMkLst>
        </pc:spChg>
      </pc:sldChg>
      <pc:sldChg chg="add del">
        <pc:chgData name="Samson Christopher" userId="6a13b5f1e64a53ae" providerId="LiveId" clId="{FA0C8B38-5E60-424E-9BA1-362E43CFF0E3}" dt="2020-02-09T02:09:30.560" v="2711" actId="47"/>
        <pc:sldMkLst>
          <pc:docMk/>
          <pc:sldMk cId="1632567306" sldId="306"/>
        </pc:sldMkLst>
      </pc:sldChg>
      <pc:sldChg chg="addSp modSp add del mod">
        <pc:chgData name="Samson Christopher" userId="6a13b5f1e64a53ae" providerId="LiveId" clId="{FA0C8B38-5E60-424E-9BA1-362E43CFF0E3}" dt="2020-02-09T01:01:00.449" v="1949" actId="47"/>
        <pc:sldMkLst>
          <pc:docMk/>
          <pc:sldMk cId="2594389818" sldId="306"/>
        </pc:sldMkLst>
        <pc:spChg chg="add mod">
          <ac:chgData name="Samson Christopher" userId="6a13b5f1e64a53ae" providerId="LiveId" clId="{FA0C8B38-5E60-424E-9BA1-362E43CFF0E3}" dt="2020-02-09T00:57:03.076" v="1904" actId="1036"/>
          <ac:spMkLst>
            <pc:docMk/>
            <pc:sldMk cId="2594389818" sldId="306"/>
            <ac:spMk id="2" creationId="{C395525F-0AB8-4DD5-9C1B-B3FB509767CF}"/>
          </ac:spMkLst>
        </pc:spChg>
      </pc:sldChg>
      <pc:sldChg chg="addSp modSp add del mod">
        <pc:chgData name="Samson Christopher" userId="6a13b5f1e64a53ae" providerId="LiveId" clId="{FA0C8B38-5E60-424E-9BA1-362E43CFF0E3}" dt="2020-02-09T01:01:01.165" v="1950" actId="47"/>
        <pc:sldMkLst>
          <pc:docMk/>
          <pc:sldMk cId="2854455703" sldId="307"/>
        </pc:sldMkLst>
        <pc:spChg chg="add mod">
          <ac:chgData name="Samson Christopher" userId="6a13b5f1e64a53ae" providerId="LiveId" clId="{FA0C8B38-5E60-424E-9BA1-362E43CFF0E3}" dt="2020-02-09T00:57:33.277" v="1929" actId="1035"/>
          <ac:spMkLst>
            <pc:docMk/>
            <pc:sldMk cId="2854455703" sldId="307"/>
            <ac:spMk id="2" creationId="{AD4DBC91-3D08-48D4-A215-82185CC9EF5F}"/>
          </ac:spMkLst>
        </pc:spChg>
      </pc:sldChg>
    </pc:docChg>
  </pc:docChgLst>
  <pc:docChgLst>
    <pc:chgData name="Samson Christopher" userId="6a13b5f1e64a53ae" providerId="LiveId" clId="{2D5046D0-F6AD-4FDE-A401-69A06AB120DF}"/>
    <pc:docChg chg="undo custSel addSld delSld modSld">
      <pc:chgData name="Samson Christopher" userId="6a13b5f1e64a53ae" providerId="LiveId" clId="{2D5046D0-F6AD-4FDE-A401-69A06AB120DF}" dt="2020-03-01T04:01:44.339" v="2714" actId="1036"/>
      <pc:docMkLst>
        <pc:docMk/>
      </pc:docMkLst>
      <pc:sldChg chg="del">
        <pc:chgData name="Samson Christopher" userId="6a13b5f1e64a53ae" providerId="LiveId" clId="{2D5046D0-F6AD-4FDE-A401-69A06AB120DF}" dt="2020-03-01T03:20:34.297" v="47" actId="47"/>
        <pc:sldMkLst>
          <pc:docMk/>
          <pc:sldMk cId="980022948" sldId="317"/>
        </pc:sldMkLst>
      </pc:sldChg>
      <pc:sldChg chg="addSp delSp modSp del mod">
        <pc:chgData name="Samson Christopher" userId="6a13b5f1e64a53ae" providerId="LiveId" clId="{2D5046D0-F6AD-4FDE-A401-69A06AB120DF}" dt="2020-03-01T03:31:59.305" v="693" actId="47"/>
        <pc:sldMkLst>
          <pc:docMk/>
          <pc:sldMk cId="1998620592" sldId="318"/>
        </pc:sldMkLst>
        <pc:spChg chg="del">
          <ac:chgData name="Samson Christopher" userId="6a13b5f1e64a53ae" providerId="LiveId" clId="{2D5046D0-F6AD-4FDE-A401-69A06AB120DF}" dt="2020-03-01T03:19:07.526" v="14" actId="478"/>
          <ac:spMkLst>
            <pc:docMk/>
            <pc:sldMk cId="1998620592" sldId="318"/>
            <ac:spMk id="2" creationId="{46B23541-79B3-472E-84EF-F1D65BE5819E}"/>
          </ac:spMkLst>
        </pc:spChg>
        <pc:spChg chg="add mod">
          <ac:chgData name="Samson Christopher" userId="6a13b5f1e64a53ae" providerId="LiveId" clId="{2D5046D0-F6AD-4FDE-A401-69A06AB120DF}" dt="2020-03-01T03:28:34.495" v="593" actId="1035"/>
          <ac:spMkLst>
            <pc:docMk/>
            <pc:sldMk cId="1998620592" sldId="318"/>
            <ac:spMk id="3" creationId="{9F8605B5-9583-4E60-A981-7446D25F244F}"/>
          </ac:spMkLst>
        </pc:spChg>
      </pc:sldChg>
      <pc:sldChg chg="addSp delSp modSp add del mod">
        <pc:chgData name="Samson Christopher" userId="6a13b5f1e64a53ae" providerId="LiveId" clId="{2D5046D0-F6AD-4FDE-A401-69A06AB120DF}" dt="2020-03-01T03:40:31.239" v="1276" actId="47"/>
        <pc:sldMkLst>
          <pc:docMk/>
          <pc:sldMk cId="1602542568" sldId="319"/>
        </pc:sldMkLst>
        <pc:spChg chg="add del mod">
          <ac:chgData name="Samson Christopher" userId="6a13b5f1e64a53ae" providerId="LiveId" clId="{2D5046D0-F6AD-4FDE-A401-69A06AB120DF}" dt="2020-03-01T03:30:06.944" v="664" actId="478"/>
          <ac:spMkLst>
            <pc:docMk/>
            <pc:sldMk cId="1602542568" sldId="319"/>
            <ac:spMk id="2" creationId="{9C6CDCA7-C0CE-4694-91DE-72CDB310DA09}"/>
          </ac:spMkLst>
        </pc:spChg>
        <pc:spChg chg="add mod">
          <ac:chgData name="Samson Christopher" userId="6a13b5f1e64a53ae" providerId="LiveId" clId="{2D5046D0-F6AD-4FDE-A401-69A06AB120DF}" dt="2020-03-01T03:35:00.378" v="1238" actId="1035"/>
          <ac:spMkLst>
            <pc:docMk/>
            <pc:sldMk cId="1602542568" sldId="319"/>
            <ac:spMk id="3" creationId="{58CFF23D-8358-4032-A6A1-590757CD6F61}"/>
          </ac:spMkLst>
        </pc:spChg>
      </pc:sldChg>
      <pc:sldChg chg="del">
        <pc:chgData name="Samson Christopher" userId="6a13b5f1e64a53ae" providerId="LiveId" clId="{2D5046D0-F6AD-4FDE-A401-69A06AB120DF}" dt="2020-03-01T03:19:00.411" v="0" actId="47"/>
        <pc:sldMkLst>
          <pc:docMk/>
          <pc:sldMk cId="3015053039" sldId="319"/>
        </pc:sldMkLst>
      </pc:sldChg>
      <pc:sldChg chg="del">
        <pc:chgData name="Samson Christopher" userId="6a13b5f1e64a53ae" providerId="LiveId" clId="{2D5046D0-F6AD-4FDE-A401-69A06AB120DF}" dt="2020-03-01T03:19:00.673" v="1" actId="47"/>
        <pc:sldMkLst>
          <pc:docMk/>
          <pc:sldMk cId="1952822111" sldId="320"/>
        </pc:sldMkLst>
      </pc:sldChg>
      <pc:sldChg chg="addSp modSp add del mod">
        <pc:chgData name="Samson Christopher" userId="6a13b5f1e64a53ae" providerId="LiveId" clId="{2D5046D0-F6AD-4FDE-A401-69A06AB120DF}" dt="2020-03-01T03:29:54.281" v="655" actId="47"/>
        <pc:sldMkLst>
          <pc:docMk/>
          <pc:sldMk cId="2398627741" sldId="320"/>
        </pc:sldMkLst>
        <pc:spChg chg="add mod">
          <ac:chgData name="Samson Christopher" userId="6a13b5f1e64a53ae" providerId="LiveId" clId="{2D5046D0-F6AD-4FDE-A401-69A06AB120DF}" dt="2020-03-01T03:27:47.535" v="532" actId="1036"/>
          <ac:spMkLst>
            <pc:docMk/>
            <pc:sldMk cId="2398627741" sldId="320"/>
            <ac:spMk id="2" creationId="{0981E816-43FE-4973-BE9F-84419FBE0F0C}"/>
          </ac:spMkLst>
        </pc:spChg>
      </pc:sldChg>
      <pc:sldChg chg="addSp delSp modSp add del mod">
        <pc:chgData name="Samson Christopher" userId="6a13b5f1e64a53ae" providerId="LiveId" clId="{2D5046D0-F6AD-4FDE-A401-69A06AB120DF}" dt="2020-03-01T03:56:47.865" v="2008" actId="47"/>
        <pc:sldMkLst>
          <pc:docMk/>
          <pc:sldMk cId="4079100425" sldId="320"/>
        </pc:sldMkLst>
        <pc:spChg chg="add del mod">
          <ac:chgData name="Samson Christopher" userId="6a13b5f1e64a53ae" providerId="LiveId" clId="{2D5046D0-F6AD-4FDE-A401-69A06AB120DF}" dt="2020-03-01T03:38:57.739" v="1247" actId="478"/>
          <ac:spMkLst>
            <pc:docMk/>
            <pc:sldMk cId="4079100425" sldId="320"/>
            <ac:spMk id="2" creationId="{34CBDCF7-9F55-4100-8DE3-117C01D31295}"/>
          </ac:spMkLst>
        </pc:spChg>
        <pc:spChg chg="add mod">
          <ac:chgData name="Samson Christopher" userId="6a13b5f1e64a53ae" providerId="LiveId" clId="{2D5046D0-F6AD-4FDE-A401-69A06AB120DF}" dt="2020-03-01T03:43:06.893" v="1364" actId="1036"/>
          <ac:spMkLst>
            <pc:docMk/>
            <pc:sldMk cId="4079100425" sldId="320"/>
            <ac:spMk id="3" creationId="{22F585E6-A776-4D84-A465-2EF83FE1E57B}"/>
          </ac:spMkLst>
        </pc:spChg>
      </pc:sldChg>
      <pc:sldChg chg="addSp delSp modSp add mod">
        <pc:chgData name="Samson Christopher" userId="6a13b5f1e64a53ae" providerId="LiveId" clId="{2D5046D0-F6AD-4FDE-A401-69A06AB120DF}" dt="2020-03-01T04:01:44.339" v="2714" actId="1036"/>
        <pc:sldMkLst>
          <pc:docMk/>
          <pc:sldMk cId="2224947179" sldId="321"/>
        </pc:sldMkLst>
        <pc:spChg chg="add del mod">
          <ac:chgData name="Samson Christopher" userId="6a13b5f1e64a53ae" providerId="LiveId" clId="{2D5046D0-F6AD-4FDE-A401-69A06AB120DF}" dt="2020-03-01T03:55:14.183" v="1977" actId="478"/>
          <ac:spMkLst>
            <pc:docMk/>
            <pc:sldMk cId="2224947179" sldId="321"/>
            <ac:spMk id="2" creationId="{AD40D882-5498-40D1-9BA5-67D0B68CE78D}"/>
          </ac:spMkLst>
        </pc:spChg>
        <pc:spChg chg="add mod">
          <ac:chgData name="Samson Christopher" userId="6a13b5f1e64a53ae" providerId="LiveId" clId="{2D5046D0-F6AD-4FDE-A401-69A06AB120DF}" dt="2020-03-01T04:01:44.339" v="2714" actId="1036"/>
          <ac:spMkLst>
            <pc:docMk/>
            <pc:sldMk cId="2224947179" sldId="321"/>
            <ac:spMk id="3" creationId="{2037273B-9A44-4C57-909C-F28693AE8DCE}"/>
          </ac:spMkLst>
        </pc:spChg>
      </pc:sldChg>
      <pc:sldChg chg="addSp modSp add del mod">
        <pc:chgData name="Samson Christopher" userId="6a13b5f1e64a53ae" providerId="LiveId" clId="{2D5046D0-F6AD-4FDE-A401-69A06AB120DF}" dt="2020-03-01T03:38:53.631" v="1239" actId="47"/>
        <pc:sldMkLst>
          <pc:docMk/>
          <pc:sldMk cId="3177326586" sldId="321"/>
        </pc:sldMkLst>
        <pc:spChg chg="add mod">
          <ac:chgData name="Samson Christopher" userId="6a13b5f1e64a53ae" providerId="LiveId" clId="{2D5046D0-F6AD-4FDE-A401-69A06AB120DF}" dt="2020-03-01T03:34:36.351" v="1163" actId="1035"/>
          <ac:spMkLst>
            <pc:docMk/>
            <pc:sldMk cId="3177326586" sldId="321"/>
            <ac:spMk id="2" creationId="{9150D16F-605D-4624-B530-C403186B516A}"/>
          </ac:spMkLst>
        </pc:spChg>
      </pc:sldChg>
      <pc:sldChg chg="del">
        <pc:chgData name="Samson Christopher" userId="6a13b5f1e64a53ae" providerId="LiveId" clId="{2D5046D0-F6AD-4FDE-A401-69A06AB120DF}" dt="2020-03-01T03:19:01.315" v="2" actId="47"/>
        <pc:sldMkLst>
          <pc:docMk/>
          <pc:sldMk cId="3817952638" sldId="321"/>
        </pc:sldMkLst>
      </pc:sldChg>
      <pc:sldChg chg="addSp delSp modSp add del mod">
        <pc:chgData name="Samson Christopher" userId="6a13b5f1e64a53ae" providerId="LiveId" clId="{2D5046D0-F6AD-4FDE-A401-69A06AB120DF}" dt="2020-03-01T03:29:54.481" v="656" actId="47"/>
        <pc:sldMkLst>
          <pc:docMk/>
          <pc:sldMk cId="4266536584" sldId="321"/>
        </pc:sldMkLst>
        <pc:spChg chg="add mod">
          <ac:chgData name="Samson Christopher" userId="6a13b5f1e64a53ae" providerId="LiveId" clId="{2D5046D0-F6AD-4FDE-A401-69A06AB120DF}" dt="2020-03-01T03:27:08.959" v="520" actId="1036"/>
          <ac:spMkLst>
            <pc:docMk/>
            <pc:sldMk cId="4266536584" sldId="321"/>
            <ac:spMk id="2" creationId="{059127CF-77F8-4D21-B1B1-AE20847B164B}"/>
          </ac:spMkLst>
        </pc:spChg>
        <pc:spChg chg="add del">
          <ac:chgData name="Samson Christopher" userId="6a13b5f1e64a53ae" providerId="LiveId" clId="{2D5046D0-F6AD-4FDE-A401-69A06AB120DF}" dt="2020-03-01T03:19:48.484" v="34"/>
          <ac:spMkLst>
            <pc:docMk/>
            <pc:sldMk cId="4266536584" sldId="321"/>
            <ac:spMk id="3" creationId="{ED072453-9B3B-4235-89C8-B382FB381D13}"/>
          </ac:spMkLst>
        </pc:spChg>
      </pc:sldChg>
      <pc:sldChg chg="del">
        <pc:chgData name="Samson Christopher" userId="6a13b5f1e64a53ae" providerId="LiveId" clId="{2D5046D0-F6AD-4FDE-A401-69A06AB120DF}" dt="2020-03-01T03:19:01.349" v="3" actId="47"/>
        <pc:sldMkLst>
          <pc:docMk/>
          <pc:sldMk cId="253651849" sldId="322"/>
        </pc:sldMkLst>
      </pc:sldChg>
      <pc:sldChg chg="addSp modSp add del mod">
        <pc:chgData name="Samson Christopher" userId="6a13b5f1e64a53ae" providerId="LiveId" clId="{2D5046D0-F6AD-4FDE-A401-69A06AB120DF}" dt="2020-03-01T03:29:54.733" v="657" actId="47"/>
        <pc:sldMkLst>
          <pc:docMk/>
          <pc:sldMk cId="1377175398" sldId="322"/>
        </pc:sldMkLst>
        <pc:spChg chg="add mod">
          <ac:chgData name="Samson Christopher" userId="6a13b5f1e64a53ae" providerId="LiveId" clId="{2D5046D0-F6AD-4FDE-A401-69A06AB120DF}" dt="2020-03-01T03:26:55.553" v="470" actId="1036"/>
          <ac:spMkLst>
            <pc:docMk/>
            <pc:sldMk cId="1377175398" sldId="322"/>
            <ac:spMk id="2" creationId="{2B016BD7-1B2D-4EFF-AC03-7AB12BEB8CE7}"/>
          </ac:spMkLst>
        </pc:spChg>
      </pc:sldChg>
      <pc:sldChg chg="addSp modSp add mod">
        <pc:chgData name="Samson Christopher" userId="6a13b5f1e64a53ae" providerId="LiveId" clId="{2D5046D0-F6AD-4FDE-A401-69A06AB120DF}" dt="2020-03-01T04:01:26.211" v="2648" actId="1035"/>
        <pc:sldMkLst>
          <pc:docMk/>
          <pc:sldMk cId="1502965957" sldId="322"/>
        </pc:sldMkLst>
        <pc:spChg chg="add mod">
          <ac:chgData name="Samson Christopher" userId="6a13b5f1e64a53ae" providerId="LiveId" clId="{2D5046D0-F6AD-4FDE-A401-69A06AB120DF}" dt="2020-03-01T04:01:26.211" v="2648" actId="1035"/>
          <ac:spMkLst>
            <pc:docMk/>
            <pc:sldMk cId="1502965957" sldId="322"/>
            <ac:spMk id="2" creationId="{4342035B-D84D-4071-9E3F-2CA8CEDE8877}"/>
          </ac:spMkLst>
        </pc:spChg>
      </pc:sldChg>
      <pc:sldChg chg="addSp modSp add del mod">
        <pc:chgData name="Samson Christopher" userId="6a13b5f1e64a53ae" providerId="LiveId" clId="{2D5046D0-F6AD-4FDE-A401-69A06AB120DF}" dt="2020-03-01T03:38:53.825" v="1240" actId="47"/>
        <pc:sldMkLst>
          <pc:docMk/>
          <pc:sldMk cId="2303136074" sldId="322"/>
        </pc:sldMkLst>
        <pc:spChg chg="add mod">
          <ac:chgData name="Samson Christopher" userId="6a13b5f1e64a53ae" providerId="LiveId" clId="{2D5046D0-F6AD-4FDE-A401-69A06AB120DF}" dt="2020-03-01T03:34:17.047" v="1088" actId="1036"/>
          <ac:spMkLst>
            <pc:docMk/>
            <pc:sldMk cId="2303136074" sldId="322"/>
            <ac:spMk id="2" creationId="{846B33A8-005F-4551-A09B-362DC77B9805}"/>
          </ac:spMkLst>
        </pc:spChg>
      </pc:sldChg>
      <pc:sldChg chg="addSp modSp add del mod">
        <pc:chgData name="Samson Christopher" userId="6a13b5f1e64a53ae" providerId="LiveId" clId="{2D5046D0-F6AD-4FDE-A401-69A06AB120DF}" dt="2020-03-01T03:55:09.924" v="1967" actId="47"/>
        <pc:sldMkLst>
          <pc:docMk/>
          <pc:sldMk cId="4134206707" sldId="322"/>
        </pc:sldMkLst>
        <pc:spChg chg="add mod">
          <ac:chgData name="Samson Christopher" userId="6a13b5f1e64a53ae" providerId="LiveId" clId="{2D5046D0-F6AD-4FDE-A401-69A06AB120DF}" dt="2020-03-01T03:43:36.432" v="1478" actId="1036"/>
          <ac:spMkLst>
            <pc:docMk/>
            <pc:sldMk cId="4134206707" sldId="322"/>
            <ac:spMk id="2" creationId="{DBB5A632-DBD0-4987-8278-8D19E9A20846}"/>
          </ac:spMkLst>
        </pc:spChg>
      </pc:sldChg>
      <pc:sldChg chg="addSp modSp add mod">
        <pc:chgData name="Samson Christopher" userId="6a13b5f1e64a53ae" providerId="LiveId" clId="{2D5046D0-F6AD-4FDE-A401-69A06AB120DF}" dt="2020-03-01T04:01:11.382" v="2592" actId="1036"/>
        <pc:sldMkLst>
          <pc:docMk/>
          <pc:sldMk cId="130760209" sldId="323"/>
        </pc:sldMkLst>
        <pc:spChg chg="add mod">
          <ac:chgData name="Samson Christopher" userId="6a13b5f1e64a53ae" providerId="LiveId" clId="{2D5046D0-F6AD-4FDE-A401-69A06AB120DF}" dt="2020-03-01T04:01:11.382" v="2592" actId="1036"/>
          <ac:spMkLst>
            <pc:docMk/>
            <pc:sldMk cId="130760209" sldId="323"/>
            <ac:spMk id="2" creationId="{66273925-07F1-4B1F-BFDF-00DB873EA044}"/>
          </ac:spMkLst>
        </pc:spChg>
      </pc:sldChg>
      <pc:sldChg chg="addSp modSp add del mod">
        <pc:chgData name="Samson Christopher" userId="6a13b5f1e64a53ae" providerId="LiveId" clId="{2D5046D0-F6AD-4FDE-A401-69A06AB120DF}" dt="2020-03-01T03:38:54.014" v="1241" actId="47"/>
        <pc:sldMkLst>
          <pc:docMk/>
          <pc:sldMk cId="198410184" sldId="323"/>
        </pc:sldMkLst>
        <pc:spChg chg="add mod">
          <ac:chgData name="Samson Christopher" userId="6a13b5f1e64a53ae" providerId="LiveId" clId="{2D5046D0-F6AD-4FDE-A401-69A06AB120DF}" dt="2020-03-01T03:34:06.007" v="1040" actId="1036"/>
          <ac:spMkLst>
            <pc:docMk/>
            <pc:sldMk cId="198410184" sldId="323"/>
            <ac:spMk id="2" creationId="{55DC82F8-D637-4528-A991-F34E2903D5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141" v="1968" actId="47"/>
        <pc:sldMkLst>
          <pc:docMk/>
          <pc:sldMk cId="3331239163" sldId="323"/>
        </pc:sldMkLst>
        <pc:spChg chg="add mod">
          <ac:chgData name="Samson Christopher" userId="6a13b5f1e64a53ae" providerId="LiveId" clId="{2D5046D0-F6AD-4FDE-A401-69A06AB120DF}" dt="2020-03-01T03:44:09.444" v="1531" actId="1035"/>
          <ac:spMkLst>
            <pc:docMk/>
            <pc:sldMk cId="3331239163" sldId="323"/>
            <ac:spMk id="2" creationId="{4EB9DF1D-7E71-460A-99D9-9CA06A2C568B}"/>
          </ac:spMkLst>
        </pc:spChg>
      </pc:sldChg>
      <pc:sldChg chg="addSp modSp add del mod">
        <pc:chgData name="Samson Christopher" userId="6a13b5f1e64a53ae" providerId="LiveId" clId="{2D5046D0-F6AD-4FDE-A401-69A06AB120DF}" dt="2020-03-01T03:29:54.956" v="658" actId="47"/>
        <pc:sldMkLst>
          <pc:docMk/>
          <pc:sldMk cId="3762997004" sldId="323"/>
        </pc:sldMkLst>
        <pc:spChg chg="add mod">
          <ac:chgData name="Samson Christopher" userId="6a13b5f1e64a53ae" providerId="LiveId" clId="{2D5046D0-F6AD-4FDE-A401-69A06AB120DF}" dt="2020-03-01T03:26:45.102" v="415" actId="1035"/>
          <ac:spMkLst>
            <pc:docMk/>
            <pc:sldMk cId="3762997004" sldId="323"/>
            <ac:spMk id="2" creationId="{B93483FD-CCEC-49B8-9FBA-716581742579}"/>
          </ac:spMkLst>
        </pc:spChg>
      </pc:sldChg>
      <pc:sldChg chg="del">
        <pc:chgData name="Samson Christopher" userId="6a13b5f1e64a53ae" providerId="LiveId" clId="{2D5046D0-F6AD-4FDE-A401-69A06AB120DF}" dt="2020-03-01T03:19:01.373" v="4" actId="47"/>
        <pc:sldMkLst>
          <pc:docMk/>
          <pc:sldMk cId="3795222599" sldId="323"/>
        </pc:sldMkLst>
      </pc:sldChg>
      <pc:sldChg chg="del">
        <pc:chgData name="Samson Christopher" userId="6a13b5f1e64a53ae" providerId="LiveId" clId="{2D5046D0-F6AD-4FDE-A401-69A06AB120DF}" dt="2020-03-01T03:19:02.001" v="5" actId="47"/>
        <pc:sldMkLst>
          <pc:docMk/>
          <pc:sldMk cId="110595896" sldId="324"/>
        </pc:sldMkLst>
      </pc:sldChg>
      <pc:sldChg chg="addSp modSp add del mod">
        <pc:chgData name="Samson Christopher" userId="6a13b5f1e64a53ae" providerId="LiveId" clId="{2D5046D0-F6AD-4FDE-A401-69A06AB120DF}" dt="2020-03-01T03:38:54.171" v="1242" actId="47"/>
        <pc:sldMkLst>
          <pc:docMk/>
          <pc:sldMk cId="402432357" sldId="324"/>
        </pc:sldMkLst>
        <pc:spChg chg="add mod">
          <ac:chgData name="Samson Christopher" userId="6a13b5f1e64a53ae" providerId="LiveId" clId="{2D5046D0-F6AD-4FDE-A401-69A06AB120DF}" dt="2020-03-01T03:33:52.027" v="985" actId="1036"/>
          <ac:spMkLst>
            <pc:docMk/>
            <pc:sldMk cId="402432357" sldId="324"/>
            <ac:spMk id="2" creationId="{B7D47075-6756-4FE2-BCC0-7DDA9735BE8D}"/>
          </ac:spMkLst>
        </pc:spChg>
      </pc:sldChg>
      <pc:sldChg chg="addSp modSp add del mod">
        <pc:chgData name="Samson Christopher" userId="6a13b5f1e64a53ae" providerId="LiveId" clId="{2D5046D0-F6AD-4FDE-A401-69A06AB120DF}" dt="2020-03-01T03:55:10.354" v="1969" actId="47"/>
        <pc:sldMkLst>
          <pc:docMk/>
          <pc:sldMk cId="1941840288" sldId="324"/>
        </pc:sldMkLst>
        <pc:spChg chg="add mod">
          <ac:chgData name="Samson Christopher" userId="6a13b5f1e64a53ae" providerId="LiveId" clId="{2D5046D0-F6AD-4FDE-A401-69A06AB120DF}" dt="2020-03-01T03:44:23.487" v="1582" actId="1036"/>
          <ac:spMkLst>
            <pc:docMk/>
            <pc:sldMk cId="1941840288" sldId="324"/>
            <ac:spMk id="2" creationId="{A42A1C67-B113-49AC-A3D6-594F8034F227}"/>
          </ac:spMkLst>
        </pc:spChg>
      </pc:sldChg>
      <pc:sldChg chg="addSp modSp add mod">
        <pc:chgData name="Samson Christopher" userId="6a13b5f1e64a53ae" providerId="LiveId" clId="{2D5046D0-F6AD-4FDE-A401-69A06AB120DF}" dt="2020-03-01T04:00:59.326" v="2537" actId="1036"/>
        <pc:sldMkLst>
          <pc:docMk/>
          <pc:sldMk cId="2726656248" sldId="324"/>
        </pc:sldMkLst>
        <pc:spChg chg="add mod">
          <ac:chgData name="Samson Christopher" userId="6a13b5f1e64a53ae" providerId="LiveId" clId="{2D5046D0-F6AD-4FDE-A401-69A06AB120DF}" dt="2020-03-01T04:00:59.326" v="2537" actId="1036"/>
          <ac:spMkLst>
            <pc:docMk/>
            <pc:sldMk cId="2726656248" sldId="324"/>
            <ac:spMk id="2" creationId="{6B19F0BB-A99F-4208-9265-DE6DE698A4AB}"/>
          </ac:spMkLst>
        </pc:spChg>
      </pc:sldChg>
      <pc:sldChg chg="addSp modSp add del mod">
        <pc:chgData name="Samson Christopher" userId="6a13b5f1e64a53ae" providerId="LiveId" clId="{2D5046D0-F6AD-4FDE-A401-69A06AB120DF}" dt="2020-03-01T03:29:55.258" v="659" actId="47"/>
        <pc:sldMkLst>
          <pc:docMk/>
          <pc:sldMk cId="3128016737" sldId="324"/>
        </pc:sldMkLst>
        <pc:spChg chg="add mod">
          <ac:chgData name="Samson Christopher" userId="6a13b5f1e64a53ae" providerId="LiveId" clId="{2D5046D0-F6AD-4FDE-A401-69A06AB120DF}" dt="2020-03-01T03:26:33.707" v="364" actId="1036"/>
          <ac:spMkLst>
            <pc:docMk/>
            <pc:sldMk cId="3128016737" sldId="324"/>
            <ac:spMk id="2" creationId="{89757C94-BC3C-491B-9965-73EF93A36F16}"/>
          </ac:spMkLst>
        </pc:spChg>
      </pc:sldChg>
      <pc:sldChg chg="addSp modSp add del mod">
        <pc:chgData name="Samson Christopher" userId="6a13b5f1e64a53ae" providerId="LiveId" clId="{2D5046D0-F6AD-4FDE-A401-69A06AB120DF}" dt="2020-03-01T03:29:55.475" v="660" actId="47"/>
        <pc:sldMkLst>
          <pc:docMk/>
          <pc:sldMk cId="699369050" sldId="325"/>
        </pc:sldMkLst>
        <pc:spChg chg="add mod">
          <ac:chgData name="Samson Christopher" userId="6a13b5f1e64a53ae" providerId="LiveId" clId="{2D5046D0-F6AD-4FDE-A401-69A06AB120DF}" dt="2020-03-01T03:22:32.125" v="314" actId="1035"/>
          <ac:spMkLst>
            <pc:docMk/>
            <pc:sldMk cId="699369050" sldId="325"/>
            <ac:spMk id="2" creationId="{33975631-7056-46ED-B0E2-1EEB0D205E74}"/>
          </ac:spMkLst>
        </pc:spChg>
      </pc:sldChg>
      <pc:sldChg chg="addSp modSp add del mod">
        <pc:chgData name="Samson Christopher" userId="6a13b5f1e64a53ae" providerId="LiveId" clId="{2D5046D0-F6AD-4FDE-A401-69A06AB120DF}" dt="2020-03-01T03:55:10.550" v="1970" actId="47"/>
        <pc:sldMkLst>
          <pc:docMk/>
          <pc:sldMk cId="2108912337" sldId="325"/>
        </pc:sldMkLst>
        <pc:spChg chg="add mod">
          <ac:chgData name="Samson Christopher" userId="6a13b5f1e64a53ae" providerId="LiveId" clId="{2D5046D0-F6AD-4FDE-A401-69A06AB120DF}" dt="2020-03-01T03:44:38.093" v="1632" actId="1035"/>
          <ac:spMkLst>
            <pc:docMk/>
            <pc:sldMk cId="2108912337" sldId="325"/>
            <ac:spMk id="2" creationId="{718D8A41-FB92-4B0D-BBD4-8DE84B6F8E87}"/>
          </ac:spMkLst>
        </pc:spChg>
      </pc:sldChg>
      <pc:sldChg chg="addSp modSp add mod">
        <pc:chgData name="Samson Christopher" userId="6a13b5f1e64a53ae" providerId="LiveId" clId="{2D5046D0-F6AD-4FDE-A401-69A06AB120DF}" dt="2020-03-01T03:59:12.535" v="2471" actId="1036"/>
        <pc:sldMkLst>
          <pc:docMk/>
          <pc:sldMk cId="2654800543" sldId="325"/>
        </pc:sldMkLst>
        <pc:spChg chg="add mod">
          <ac:chgData name="Samson Christopher" userId="6a13b5f1e64a53ae" providerId="LiveId" clId="{2D5046D0-F6AD-4FDE-A401-69A06AB120DF}" dt="2020-03-01T03:59:12.535" v="2471" actId="1036"/>
          <ac:spMkLst>
            <pc:docMk/>
            <pc:sldMk cId="2654800543" sldId="325"/>
            <ac:spMk id="2" creationId="{F4FAB025-7F7E-466C-A3BA-2ABD9AC83965}"/>
          </ac:spMkLst>
        </pc:spChg>
      </pc:sldChg>
      <pc:sldChg chg="del">
        <pc:chgData name="Samson Christopher" userId="6a13b5f1e64a53ae" providerId="LiveId" clId="{2D5046D0-F6AD-4FDE-A401-69A06AB120DF}" dt="2020-03-01T03:19:02.256" v="6" actId="47"/>
        <pc:sldMkLst>
          <pc:docMk/>
          <pc:sldMk cId="3057138886" sldId="325"/>
        </pc:sldMkLst>
      </pc:sldChg>
      <pc:sldChg chg="addSp modSp add del mod">
        <pc:chgData name="Samson Christopher" userId="6a13b5f1e64a53ae" providerId="LiveId" clId="{2D5046D0-F6AD-4FDE-A401-69A06AB120DF}" dt="2020-03-01T03:38:54.361" v="1243" actId="47"/>
        <pc:sldMkLst>
          <pc:docMk/>
          <pc:sldMk cId="3718690938" sldId="325"/>
        </pc:sldMkLst>
        <pc:spChg chg="add mod">
          <ac:chgData name="Samson Christopher" userId="6a13b5f1e64a53ae" providerId="LiveId" clId="{2D5046D0-F6AD-4FDE-A401-69A06AB120DF}" dt="2020-03-01T03:33:35.631" v="915" actId="1035"/>
          <ac:spMkLst>
            <pc:docMk/>
            <pc:sldMk cId="3718690938" sldId="325"/>
            <ac:spMk id="2" creationId="{80A4C6BC-DD42-41AA-B1B0-00482C6967C6}"/>
          </ac:spMkLst>
        </pc:spChg>
      </pc:sldChg>
      <pc:sldChg chg="addSp modSp add del mod">
        <pc:chgData name="Samson Christopher" userId="6a13b5f1e64a53ae" providerId="LiveId" clId="{2D5046D0-F6AD-4FDE-A401-69A06AB120DF}" dt="2020-03-01T03:55:10.747" v="1971" actId="47"/>
        <pc:sldMkLst>
          <pc:docMk/>
          <pc:sldMk cId="1459159453" sldId="326"/>
        </pc:sldMkLst>
        <pc:spChg chg="add mod">
          <ac:chgData name="Samson Christopher" userId="6a13b5f1e64a53ae" providerId="LiveId" clId="{2D5046D0-F6AD-4FDE-A401-69A06AB120DF}" dt="2020-03-01T03:45:05.537" v="1691" actId="1036"/>
          <ac:spMkLst>
            <pc:docMk/>
            <pc:sldMk cId="1459159453" sldId="326"/>
            <ac:spMk id="2" creationId="{B1D7670C-090B-4170-9FA8-DCF0C8D9C3BA}"/>
          </ac:spMkLst>
        </pc:spChg>
      </pc:sldChg>
      <pc:sldChg chg="addSp modSp add del mod">
        <pc:chgData name="Samson Christopher" userId="6a13b5f1e64a53ae" providerId="LiveId" clId="{2D5046D0-F6AD-4FDE-A401-69A06AB120DF}" dt="2020-03-01T03:29:55.707" v="661" actId="47"/>
        <pc:sldMkLst>
          <pc:docMk/>
          <pc:sldMk cId="1907880207" sldId="326"/>
        </pc:sldMkLst>
        <pc:spChg chg="add mod">
          <ac:chgData name="Samson Christopher" userId="6a13b5f1e64a53ae" providerId="LiveId" clId="{2D5046D0-F6AD-4FDE-A401-69A06AB120DF}" dt="2020-03-01T03:22:20.558" v="265" actId="1036"/>
          <ac:spMkLst>
            <pc:docMk/>
            <pc:sldMk cId="1907880207" sldId="326"/>
            <ac:spMk id="2" creationId="{49298A67-7A6D-47AC-9F51-08517A40A297}"/>
          </ac:spMkLst>
        </pc:spChg>
      </pc:sldChg>
      <pc:sldChg chg="addSp modSp add del mod">
        <pc:chgData name="Samson Christopher" userId="6a13b5f1e64a53ae" providerId="LiveId" clId="{2D5046D0-F6AD-4FDE-A401-69A06AB120DF}" dt="2020-03-01T03:38:54.568" v="1244" actId="47"/>
        <pc:sldMkLst>
          <pc:docMk/>
          <pc:sldMk cId="3087634912" sldId="326"/>
        </pc:sldMkLst>
        <pc:spChg chg="add mod">
          <ac:chgData name="Samson Christopher" userId="6a13b5f1e64a53ae" providerId="LiveId" clId="{2D5046D0-F6AD-4FDE-A401-69A06AB120DF}" dt="2020-03-01T03:33:19.449" v="859" actId="1035"/>
          <ac:spMkLst>
            <pc:docMk/>
            <pc:sldMk cId="3087634912" sldId="326"/>
            <ac:spMk id="2" creationId="{58ACD31F-0632-4285-AA5D-F47A92A856C5}"/>
          </ac:spMkLst>
        </pc:spChg>
      </pc:sldChg>
      <pc:sldChg chg="del">
        <pc:chgData name="Samson Christopher" userId="6a13b5f1e64a53ae" providerId="LiveId" clId="{2D5046D0-F6AD-4FDE-A401-69A06AB120DF}" dt="2020-03-01T03:19:02.485" v="7" actId="47"/>
        <pc:sldMkLst>
          <pc:docMk/>
          <pc:sldMk cId="3543519966" sldId="326"/>
        </pc:sldMkLst>
      </pc:sldChg>
      <pc:sldChg chg="addSp modSp add mod">
        <pc:chgData name="Samson Christopher" userId="6a13b5f1e64a53ae" providerId="LiveId" clId="{2D5046D0-F6AD-4FDE-A401-69A06AB120DF}" dt="2020-03-01T03:59:01.540" v="2417" actId="1036"/>
        <pc:sldMkLst>
          <pc:docMk/>
          <pc:sldMk cId="4024698126" sldId="326"/>
        </pc:sldMkLst>
        <pc:spChg chg="add mod">
          <ac:chgData name="Samson Christopher" userId="6a13b5f1e64a53ae" providerId="LiveId" clId="{2D5046D0-F6AD-4FDE-A401-69A06AB120DF}" dt="2020-03-01T03:59:01.540" v="2417" actId="1036"/>
          <ac:spMkLst>
            <pc:docMk/>
            <pc:sldMk cId="4024698126" sldId="326"/>
            <ac:spMk id="2" creationId="{76BECEA4-9D0C-4995-BE24-D1C79742C71D}"/>
          </ac:spMkLst>
        </pc:spChg>
      </pc:sldChg>
      <pc:sldChg chg="addSp modSp add del mod">
        <pc:chgData name="Samson Christopher" userId="6a13b5f1e64a53ae" providerId="LiveId" clId="{2D5046D0-F6AD-4FDE-A401-69A06AB120DF}" dt="2020-03-01T03:55:10.954" v="1972" actId="47"/>
        <pc:sldMkLst>
          <pc:docMk/>
          <pc:sldMk cId="1110713580" sldId="327"/>
        </pc:sldMkLst>
        <pc:spChg chg="add mod">
          <ac:chgData name="Samson Christopher" userId="6a13b5f1e64a53ae" providerId="LiveId" clId="{2D5046D0-F6AD-4FDE-A401-69A06AB120DF}" dt="2020-03-01T03:45:18.751" v="1740" actId="1035"/>
          <ac:spMkLst>
            <pc:docMk/>
            <pc:sldMk cId="1110713580" sldId="327"/>
            <ac:spMk id="2" creationId="{9E3527A2-E986-4EA9-BEE4-EA70D54C0DF2}"/>
          </ac:spMkLst>
        </pc:spChg>
      </pc:sldChg>
      <pc:sldChg chg="addSp modSp add mod">
        <pc:chgData name="Samson Christopher" userId="6a13b5f1e64a53ae" providerId="LiveId" clId="{2D5046D0-F6AD-4FDE-A401-69A06AB120DF}" dt="2020-03-01T03:58:49.385" v="2356" actId="1035"/>
        <pc:sldMkLst>
          <pc:docMk/>
          <pc:sldMk cId="2195935199" sldId="327"/>
        </pc:sldMkLst>
        <pc:spChg chg="add mod">
          <ac:chgData name="Samson Christopher" userId="6a13b5f1e64a53ae" providerId="LiveId" clId="{2D5046D0-F6AD-4FDE-A401-69A06AB120DF}" dt="2020-03-01T03:58:49.385" v="2356" actId="1035"/>
          <ac:spMkLst>
            <pc:docMk/>
            <pc:sldMk cId="2195935199" sldId="327"/>
            <ac:spMk id="2" creationId="{69970841-7DBA-473B-B22A-F37889A12A74}"/>
          </ac:spMkLst>
        </pc:spChg>
      </pc:sldChg>
      <pc:sldChg chg="del">
        <pc:chgData name="Samson Christopher" userId="6a13b5f1e64a53ae" providerId="LiveId" clId="{2D5046D0-F6AD-4FDE-A401-69A06AB120DF}" dt="2020-03-01T03:19:02.818" v="8" actId="47"/>
        <pc:sldMkLst>
          <pc:docMk/>
          <pc:sldMk cId="2212076670" sldId="327"/>
        </pc:sldMkLst>
      </pc:sldChg>
      <pc:sldChg chg="addSp modSp add del mod">
        <pc:chgData name="Samson Christopher" userId="6a13b5f1e64a53ae" providerId="LiveId" clId="{2D5046D0-F6AD-4FDE-A401-69A06AB120DF}" dt="2020-03-01T03:29:55.917" v="662" actId="47"/>
        <pc:sldMkLst>
          <pc:docMk/>
          <pc:sldMk cId="3575275180" sldId="327"/>
        </pc:sldMkLst>
        <pc:spChg chg="add mod">
          <ac:chgData name="Samson Christopher" userId="6a13b5f1e64a53ae" providerId="LiveId" clId="{2D5046D0-F6AD-4FDE-A401-69A06AB120DF}" dt="2020-03-01T03:21:34.411" v="190" actId="1036"/>
          <ac:spMkLst>
            <pc:docMk/>
            <pc:sldMk cId="3575275180" sldId="327"/>
            <ac:spMk id="2" creationId="{FDF387C3-7042-4090-A029-2EEB3DDEB862}"/>
          </ac:spMkLst>
        </pc:spChg>
      </pc:sldChg>
      <pc:sldChg chg="addSp modSp add del mod">
        <pc:chgData name="Samson Christopher" userId="6a13b5f1e64a53ae" providerId="LiveId" clId="{2D5046D0-F6AD-4FDE-A401-69A06AB120DF}" dt="2020-03-01T03:38:54.839" v="1245" actId="47"/>
        <pc:sldMkLst>
          <pc:docMk/>
          <pc:sldMk cId="3614343690" sldId="327"/>
        </pc:sldMkLst>
        <pc:spChg chg="add mod">
          <ac:chgData name="Samson Christopher" userId="6a13b5f1e64a53ae" providerId="LiveId" clId="{2D5046D0-F6AD-4FDE-A401-69A06AB120DF}" dt="2020-03-01T03:33:00.212" v="805" actId="1036"/>
          <ac:spMkLst>
            <pc:docMk/>
            <pc:sldMk cId="3614343690" sldId="327"/>
            <ac:spMk id="2" creationId="{E7C82AB8-81E2-430E-9BB4-24CFF332DCFA}"/>
          </ac:spMkLst>
        </pc:spChg>
      </pc:sldChg>
      <pc:sldChg chg="addSp modSp add del mod">
        <pc:chgData name="Samson Christopher" userId="6a13b5f1e64a53ae" providerId="LiveId" clId="{2D5046D0-F6AD-4FDE-A401-69A06AB120DF}" dt="2020-03-01T03:38:55.070" v="1246" actId="47"/>
        <pc:sldMkLst>
          <pc:docMk/>
          <pc:sldMk cId="121592788" sldId="328"/>
        </pc:sldMkLst>
        <pc:spChg chg="add mod">
          <ac:chgData name="Samson Christopher" userId="6a13b5f1e64a53ae" providerId="LiveId" clId="{2D5046D0-F6AD-4FDE-A401-69A06AB120DF}" dt="2020-03-01T03:32:48.867" v="759" actId="1035"/>
          <ac:spMkLst>
            <pc:docMk/>
            <pc:sldMk cId="121592788" sldId="328"/>
            <ac:spMk id="2" creationId="{08799962-0B62-444B-AC52-49E7933C415C}"/>
          </ac:spMkLst>
        </pc:spChg>
      </pc:sldChg>
      <pc:sldChg chg="addSp modSp add mod">
        <pc:chgData name="Samson Christopher" userId="6a13b5f1e64a53ae" providerId="LiveId" clId="{2D5046D0-F6AD-4FDE-A401-69A06AB120DF}" dt="2020-03-01T03:58:38.235" v="2304" actId="1036"/>
        <pc:sldMkLst>
          <pc:docMk/>
          <pc:sldMk cId="2381448420" sldId="328"/>
        </pc:sldMkLst>
        <pc:spChg chg="add mod">
          <ac:chgData name="Samson Christopher" userId="6a13b5f1e64a53ae" providerId="LiveId" clId="{2D5046D0-F6AD-4FDE-A401-69A06AB120DF}" dt="2020-03-01T03:58:38.235" v="2304" actId="1036"/>
          <ac:spMkLst>
            <pc:docMk/>
            <pc:sldMk cId="2381448420" sldId="328"/>
            <ac:spMk id="2" creationId="{50039A61-5058-48B4-B6A3-6A98252E699E}"/>
          </ac:spMkLst>
        </pc:spChg>
      </pc:sldChg>
      <pc:sldChg chg="del">
        <pc:chgData name="Samson Christopher" userId="6a13b5f1e64a53ae" providerId="LiveId" clId="{2D5046D0-F6AD-4FDE-A401-69A06AB120DF}" dt="2020-03-01T03:19:03.173" v="9" actId="47"/>
        <pc:sldMkLst>
          <pc:docMk/>
          <pc:sldMk cId="2687533237" sldId="328"/>
        </pc:sldMkLst>
      </pc:sldChg>
      <pc:sldChg chg="addSp modSp add del mod">
        <pc:chgData name="Samson Christopher" userId="6a13b5f1e64a53ae" providerId="LiveId" clId="{2D5046D0-F6AD-4FDE-A401-69A06AB120DF}" dt="2020-03-01T03:29:56.246" v="663" actId="47"/>
        <pc:sldMkLst>
          <pc:docMk/>
          <pc:sldMk cId="2766383004" sldId="328"/>
        </pc:sldMkLst>
        <pc:spChg chg="add mod">
          <ac:chgData name="Samson Christopher" userId="6a13b5f1e64a53ae" providerId="LiveId" clId="{2D5046D0-F6AD-4FDE-A401-69A06AB120DF}" dt="2020-03-01T03:21:18.182" v="124" actId="1036"/>
          <ac:spMkLst>
            <pc:docMk/>
            <pc:sldMk cId="2766383004" sldId="328"/>
            <ac:spMk id="2" creationId="{D0FF1479-963E-4FFD-B8EA-AC3FA5396B59}"/>
          </ac:spMkLst>
        </pc:spChg>
      </pc:sldChg>
      <pc:sldChg chg="addSp modSp add del mod">
        <pc:chgData name="Samson Christopher" userId="6a13b5f1e64a53ae" providerId="LiveId" clId="{2D5046D0-F6AD-4FDE-A401-69A06AB120DF}" dt="2020-03-01T03:55:11.159" v="1973" actId="47"/>
        <pc:sldMkLst>
          <pc:docMk/>
          <pc:sldMk cId="3051984662" sldId="328"/>
        </pc:sldMkLst>
        <pc:spChg chg="add mod">
          <ac:chgData name="Samson Christopher" userId="6a13b5f1e64a53ae" providerId="LiveId" clId="{2D5046D0-F6AD-4FDE-A401-69A06AB120DF}" dt="2020-03-01T03:45:38.864" v="1791" actId="1036"/>
          <ac:spMkLst>
            <pc:docMk/>
            <pc:sldMk cId="3051984662" sldId="328"/>
            <ac:spMk id="2" creationId="{39C2F4A0-E7F3-4645-87BF-A2B19EE320B3}"/>
          </ac:spMkLst>
        </pc:spChg>
      </pc:sldChg>
      <pc:sldChg chg="add del">
        <pc:chgData name="Samson Christopher" userId="6a13b5f1e64a53ae" providerId="LiveId" clId="{2D5046D0-F6AD-4FDE-A401-69A06AB120DF}" dt="2020-03-01T03:20:25.264" v="42" actId="47"/>
        <pc:sldMkLst>
          <pc:docMk/>
          <pc:sldMk cId="602207084" sldId="329"/>
        </pc:sldMkLst>
      </pc:sldChg>
      <pc:sldChg chg="addSp modSp add del mod">
        <pc:chgData name="Samson Christopher" userId="6a13b5f1e64a53ae" providerId="LiveId" clId="{2D5046D0-F6AD-4FDE-A401-69A06AB120DF}" dt="2020-03-01T03:55:11.460" v="1974" actId="47"/>
        <pc:sldMkLst>
          <pc:docMk/>
          <pc:sldMk cId="809896808" sldId="329"/>
        </pc:sldMkLst>
        <pc:spChg chg="add mod">
          <ac:chgData name="Samson Christopher" userId="6a13b5f1e64a53ae" providerId="LiveId" clId="{2D5046D0-F6AD-4FDE-A401-69A06AB120DF}" dt="2020-03-01T03:45:56.459" v="1855" actId="1036"/>
          <ac:spMkLst>
            <pc:docMk/>
            <pc:sldMk cId="809896808" sldId="329"/>
            <ac:spMk id="2" creationId="{FE70FCD0-CAD8-443D-88BA-0CE2984B376F}"/>
          </ac:spMkLst>
        </pc:spChg>
      </pc:sldChg>
      <pc:sldChg chg="add del">
        <pc:chgData name="Samson Christopher" userId="6a13b5f1e64a53ae" providerId="LiveId" clId="{2D5046D0-F6AD-4FDE-A401-69A06AB120DF}" dt="2020-03-01T03:31:49.132" v="688" actId="47"/>
        <pc:sldMkLst>
          <pc:docMk/>
          <pc:sldMk cId="2291456529" sldId="329"/>
        </pc:sldMkLst>
      </pc:sldChg>
      <pc:sldChg chg="del">
        <pc:chgData name="Samson Christopher" userId="6a13b5f1e64a53ae" providerId="LiveId" clId="{2D5046D0-F6AD-4FDE-A401-69A06AB120DF}" dt="2020-03-01T03:19:03.611" v="10" actId="47"/>
        <pc:sldMkLst>
          <pc:docMk/>
          <pc:sldMk cId="3958291170" sldId="329"/>
        </pc:sldMkLst>
      </pc:sldChg>
      <pc:sldChg chg="addSp modSp add mod">
        <pc:chgData name="Samson Christopher" userId="6a13b5f1e64a53ae" providerId="LiveId" clId="{2D5046D0-F6AD-4FDE-A401-69A06AB120DF}" dt="2020-03-01T03:58:25.919" v="2241" actId="1035"/>
        <pc:sldMkLst>
          <pc:docMk/>
          <pc:sldMk cId="4193585763" sldId="329"/>
        </pc:sldMkLst>
        <pc:spChg chg="add mod">
          <ac:chgData name="Samson Christopher" userId="6a13b5f1e64a53ae" providerId="LiveId" clId="{2D5046D0-F6AD-4FDE-A401-69A06AB120DF}" dt="2020-03-01T03:58:25.919" v="2241" actId="1035"/>
          <ac:spMkLst>
            <pc:docMk/>
            <pc:sldMk cId="4193585763" sldId="329"/>
            <ac:spMk id="2" creationId="{C293DF09-3D9F-49C5-B382-600C0AAA7A12}"/>
          </ac:spMkLst>
        </pc:spChg>
      </pc:sldChg>
      <pc:sldChg chg="add del">
        <pc:chgData name="Samson Christopher" userId="6a13b5f1e64a53ae" providerId="LiveId" clId="{2D5046D0-F6AD-4FDE-A401-69A06AB120DF}" dt="2020-03-01T03:31:49.405" v="689" actId="47"/>
        <pc:sldMkLst>
          <pc:docMk/>
          <pc:sldMk cId="1569378906" sldId="330"/>
        </pc:sldMkLst>
      </pc:sldChg>
      <pc:sldChg chg="add del">
        <pc:chgData name="Samson Christopher" userId="6a13b5f1e64a53ae" providerId="LiveId" clId="{2D5046D0-F6AD-4FDE-A401-69A06AB120DF}" dt="2020-03-01T03:20:25.610" v="43" actId="47"/>
        <pc:sldMkLst>
          <pc:docMk/>
          <pc:sldMk cId="1579235794" sldId="330"/>
        </pc:sldMkLst>
      </pc:sldChg>
      <pc:sldChg chg="del">
        <pc:chgData name="Samson Christopher" userId="6a13b5f1e64a53ae" providerId="LiveId" clId="{2D5046D0-F6AD-4FDE-A401-69A06AB120DF}" dt="2020-03-01T03:19:03.910" v="11" actId="47"/>
        <pc:sldMkLst>
          <pc:docMk/>
          <pc:sldMk cId="1997779437" sldId="330"/>
        </pc:sldMkLst>
      </pc:sldChg>
      <pc:sldChg chg="addSp modSp add del mod">
        <pc:chgData name="Samson Christopher" userId="6a13b5f1e64a53ae" providerId="LiveId" clId="{2D5046D0-F6AD-4FDE-A401-69A06AB120DF}" dt="2020-03-01T03:55:11.732" v="1975" actId="47"/>
        <pc:sldMkLst>
          <pc:docMk/>
          <pc:sldMk cId="3950475530" sldId="330"/>
        </pc:sldMkLst>
        <pc:spChg chg="add mod">
          <ac:chgData name="Samson Christopher" userId="6a13b5f1e64a53ae" providerId="LiveId" clId="{2D5046D0-F6AD-4FDE-A401-69A06AB120DF}" dt="2020-03-01T03:46:09.450" v="1912" actId="1036"/>
          <ac:spMkLst>
            <pc:docMk/>
            <pc:sldMk cId="3950475530" sldId="330"/>
            <ac:spMk id="2" creationId="{3AB6762A-A9D4-4812-BD58-F119168780EF}"/>
          </ac:spMkLst>
        </pc:spChg>
      </pc:sldChg>
      <pc:sldChg chg="addSp modSp add mod">
        <pc:chgData name="Samson Christopher" userId="6a13b5f1e64a53ae" providerId="LiveId" clId="{2D5046D0-F6AD-4FDE-A401-69A06AB120DF}" dt="2020-03-01T03:58:09.649" v="2181" actId="1036"/>
        <pc:sldMkLst>
          <pc:docMk/>
          <pc:sldMk cId="4202964869" sldId="330"/>
        </pc:sldMkLst>
        <pc:spChg chg="add mod">
          <ac:chgData name="Samson Christopher" userId="6a13b5f1e64a53ae" providerId="LiveId" clId="{2D5046D0-F6AD-4FDE-A401-69A06AB120DF}" dt="2020-03-01T03:58:09.649" v="2181" actId="1036"/>
          <ac:spMkLst>
            <pc:docMk/>
            <pc:sldMk cId="4202964869" sldId="330"/>
            <ac:spMk id="2" creationId="{53279A79-BA22-4DEC-941B-1BF3EF064FA4}"/>
          </ac:spMkLst>
        </pc:spChg>
      </pc:sldChg>
      <pc:sldChg chg="add del">
        <pc:chgData name="Samson Christopher" userId="6a13b5f1e64a53ae" providerId="LiveId" clId="{2D5046D0-F6AD-4FDE-A401-69A06AB120DF}" dt="2020-03-01T03:31:49.780" v="690" actId="47"/>
        <pc:sldMkLst>
          <pc:docMk/>
          <pc:sldMk cId="218184842" sldId="331"/>
        </pc:sldMkLst>
      </pc:sldChg>
      <pc:sldChg chg="del">
        <pc:chgData name="Samson Christopher" userId="6a13b5f1e64a53ae" providerId="LiveId" clId="{2D5046D0-F6AD-4FDE-A401-69A06AB120DF}" dt="2020-03-01T03:19:04.212" v="12" actId="47"/>
        <pc:sldMkLst>
          <pc:docMk/>
          <pc:sldMk cId="921957267" sldId="331"/>
        </pc:sldMkLst>
      </pc:sldChg>
      <pc:sldChg chg="addSp modSp add mod">
        <pc:chgData name="Samson Christopher" userId="6a13b5f1e64a53ae" providerId="LiveId" clId="{2D5046D0-F6AD-4FDE-A401-69A06AB120DF}" dt="2020-03-01T03:57:57.380" v="2134" actId="1035"/>
        <pc:sldMkLst>
          <pc:docMk/>
          <pc:sldMk cId="2857007381" sldId="331"/>
        </pc:sldMkLst>
        <pc:spChg chg="add mod">
          <ac:chgData name="Samson Christopher" userId="6a13b5f1e64a53ae" providerId="LiveId" clId="{2D5046D0-F6AD-4FDE-A401-69A06AB120DF}" dt="2020-03-01T03:57:57.380" v="2134" actId="1035"/>
          <ac:spMkLst>
            <pc:docMk/>
            <pc:sldMk cId="2857007381" sldId="331"/>
            <ac:spMk id="2" creationId="{5097E148-DBC7-4869-A324-A527AB31B1D5}"/>
          </ac:spMkLst>
        </pc:spChg>
      </pc:sldChg>
      <pc:sldChg chg="addSp modSp add del mod">
        <pc:chgData name="Samson Christopher" userId="6a13b5f1e64a53ae" providerId="LiveId" clId="{2D5046D0-F6AD-4FDE-A401-69A06AB120DF}" dt="2020-03-01T03:55:12.246" v="1976" actId="47"/>
        <pc:sldMkLst>
          <pc:docMk/>
          <pc:sldMk cId="3762652075" sldId="331"/>
        </pc:sldMkLst>
        <pc:spChg chg="add mod">
          <ac:chgData name="Samson Christopher" userId="6a13b5f1e64a53ae" providerId="LiveId" clId="{2D5046D0-F6AD-4FDE-A401-69A06AB120DF}" dt="2020-03-01T03:46:23.577" v="1966" actId="1036"/>
          <ac:spMkLst>
            <pc:docMk/>
            <pc:sldMk cId="3762652075" sldId="331"/>
            <ac:spMk id="2" creationId="{1760F5EC-EFFE-4B13-ABF4-416585739411}"/>
          </ac:spMkLst>
        </pc:spChg>
      </pc:sldChg>
      <pc:sldChg chg="add del">
        <pc:chgData name="Samson Christopher" userId="6a13b5f1e64a53ae" providerId="LiveId" clId="{2D5046D0-F6AD-4FDE-A401-69A06AB120DF}" dt="2020-03-01T03:20:25.995" v="44" actId="47"/>
        <pc:sldMkLst>
          <pc:docMk/>
          <pc:sldMk cId="4236422320" sldId="331"/>
        </pc:sldMkLst>
      </pc:sldChg>
      <pc:sldChg chg="del">
        <pc:chgData name="Samson Christopher" userId="6a13b5f1e64a53ae" providerId="LiveId" clId="{2D5046D0-F6AD-4FDE-A401-69A06AB120DF}" dt="2020-03-01T03:19:04.544" v="13" actId="47"/>
        <pc:sldMkLst>
          <pc:docMk/>
          <pc:sldMk cId="452846517" sldId="332"/>
        </pc:sldMkLst>
      </pc:sldChg>
      <pc:sldChg chg="addSp modSp add mod">
        <pc:chgData name="Samson Christopher" userId="6a13b5f1e64a53ae" providerId="LiveId" clId="{2D5046D0-F6AD-4FDE-A401-69A06AB120DF}" dt="2020-03-01T03:57:42.610" v="2081" actId="1036"/>
        <pc:sldMkLst>
          <pc:docMk/>
          <pc:sldMk cId="835353367" sldId="332"/>
        </pc:sldMkLst>
        <pc:spChg chg="add mod">
          <ac:chgData name="Samson Christopher" userId="6a13b5f1e64a53ae" providerId="LiveId" clId="{2D5046D0-F6AD-4FDE-A401-69A06AB120DF}" dt="2020-03-01T03:57:42.610" v="2081" actId="1036"/>
          <ac:spMkLst>
            <pc:docMk/>
            <pc:sldMk cId="835353367" sldId="332"/>
            <ac:spMk id="2" creationId="{67712100-FC8C-4C2A-BFCD-F5B7711B4C42}"/>
          </ac:spMkLst>
        </pc:spChg>
      </pc:sldChg>
      <pc:sldChg chg="add del">
        <pc:chgData name="Samson Christopher" userId="6a13b5f1e64a53ae" providerId="LiveId" clId="{2D5046D0-F6AD-4FDE-A401-69A06AB120DF}" dt="2020-03-01T03:20:26.381" v="45" actId="47"/>
        <pc:sldMkLst>
          <pc:docMk/>
          <pc:sldMk cId="2420775206" sldId="332"/>
        </pc:sldMkLst>
      </pc:sldChg>
      <pc:sldChg chg="add del">
        <pc:chgData name="Samson Christopher" userId="6a13b5f1e64a53ae" providerId="LiveId" clId="{2D5046D0-F6AD-4FDE-A401-69A06AB120DF}" dt="2020-03-01T03:31:50.243" v="691" actId="47"/>
        <pc:sldMkLst>
          <pc:docMk/>
          <pc:sldMk cId="3528541158" sldId="332"/>
        </pc:sldMkLst>
      </pc:sldChg>
      <pc:sldChg chg="add del">
        <pc:chgData name="Samson Christopher" userId="6a13b5f1e64a53ae" providerId="LiveId" clId="{2D5046D0-F6AD-4FDE-A401-69A06AB120DF}" dt="2020-03-01T03:40:21.854" v="1273" actId="47"/>
        <pc:sldMkLst>
          <pc:docMk/>
          <pc:sldMk cId="4116541631" sldId="332"/>
        </pc:sldMkLst>
      </pc:sldChg>
      <pc:sldChg chg="add del">
        <pc:chgData name="Samson Christopher" userId="6a13b5f1e64a53ae" providerId="LiveId" clId="{2D5046D0-F6AD-4FDE-A401-69A06AB120DF}" dt="2020-03-01T03:56:38.991" v="2004" actId="47"/>
        <pc:sldMkLst>
          <pc:docMk/>
          <pc:sldMk cId="1905910027" sldId="333"/>
        </pc:sldMkLst>
      </pc:sldChg>
      <pc:sldChg chg="add del">
        <pc:chgData name="Samson Christopher" userId="6a13b5f1e64a53ae" providerId="LiveId" clId="{2D5046D0-F6AD-4FDE-A401-69A06AB120DF}" dt="2020-03-01T03:40:22.136" v="1274" actId="47"/>
        <pc:sldMkLst>
          <pc:docMk/>
          <pc:sldMk cId="3945443538" sldId="333"/>
        </pc:sldMkLst>
      </pc:sldChg>
      <pc:sldChg chg="add del">
        <pc:chgData name="Samson Christopher" userId="6a13b5f1e64a53ae" providerId="LiveId" clId="{2D5046D0-F6AD-4FDE-A401-69A06AB120DF}" dt="2020-03-01T03:56:39.442" v="2005" actId="47"/>
        <pc:sldMkLst>
          <pc:docMk/>
          <pc:sldMk cId="3624250826" sldId="334"/>
        </pc:sldMkLst>
      </pc:sldChg>
      <pc:sldChg chg="add del">
        <pc:chgData name="Samson Christopher" userId="6a13b5f1e64a53ae" providerId="LiveId" clId="{2D5046D0-F6AD-4FDE-A401-69A06AB120DF}" dt="2020-03-01T03:56:39.875" v="2006" actId="47"/>
        <pc:sldMkLst>
          <pc:docMk/>
          <pc:sldMk cId="1329497100" sldId="335"/>
        </pc:sldMkLst>
      </pc:sldChg>
    </pc:docChg>
  </pc:docChgLst>
  <pc:docChgLst>
    <pc:chgData name="Samson Christopher" userId="6a13b5f1e64a53ae" providerId="LiveId" clId="{A4B6DB8A-F574-4915-9E40-F6F0D9D43C61}"/>
    <pc:docChg chg="undo custSel addSld delSld modSld">
      <pc:chgData name="Samson Christopher" userId="6a13b5f1e64a53ae" providerId="LiveId" clId="{A4B6DB8A-F574-4915-9E40-F6F0D9D43C61}" dt="2020-03-08T03:58:53.603" v="2326" actId="1036"/>
      <pc:docMkLst>
        <pc:docMk/>
      </pc:docMkLst>
      <pc:sldChg chg="del">
        <pc:chgData name="Samson Christopher" userId="6a13b5f1e64a53ae" providerId="LiveId" clId="{A4B6DB8A-F574-4915-9E40-F6F0D9D43C61}" dt="2020-03-08T03:36:52.595" v="42" actId="47"/>
        <pc:sldMkLst>
          <pc:docMk/>
          <pc:sldMk cId="3691270676" sldId="352"/>
        </pc:sldMkLst>
      </pc:sldChg>
      <pc:sldChg chg="addSp delSp modSp del mod">
        <pc:chgData name="Samson Christopher" userId="6a13b5f1e64a53ae" providerId="LiveId" clId="{A4B6DB8A-F574-4915-9E40-F6F0D9D43C61}" dt="2020-03-08T03:46:07.308" v="919" actId="47"/>
        <pc:sldMkLst>
          <pc:docMk/>
          <pc:sldMk cId="3310956371" sldId="353"/>
        </pc:sldMkLst>
        <pc:spChg chg="del">
          <ac:chgData name="Samson Christopher" userId="6a13b5f1e64a53ae" providerId="LiveId" clId="{A4B6DB8A-F574-4915-9E40-F6F0D9D43C61}" dt="2020-03-08T03:34:44.234" v="5" actId="478"/>
          <ac:spMkLst>
            <pc:docMk/>
            <pc:sldMk cId="3310956371" sldId="353"/>
            <ac:spMk id="2" creationId="{DCB1F461-2390-4D06-963A-C3BD76AF4F67}"/>
          </ac:spMkLst>
        </pc:spChg>
        <pc:spChg chg="add mod">
          <ac:chgData name="Samson Christopher" userId="6a13b5f1e64a53ae" providerId="LiveId" clId="{A4B6DB8A-F574-4915-9E40-F6F0D9D43C61}" dt="2020-03-08T03:37:33.512" v="84" actId="1036"/>
          <ac:spMkLst>
            <pc:docMk/>
            <pc:sldMk cId="3310956371" sldId="353"/>
            <ac:spMk id="3" creationId="{C51ADDEC-192C-4C09-A3D4-464B6457464F}"/>
          </ac:spMkLst>
        </pc:spChg>
        <pc:spChg chg="mod">
          <ac:chgData name="Samson Christopher" userId="6a13b5f1e64a53ae" providerId="LiveId" clId="{A4B6DB8A-F574-4915-9E40-F6F0D9D43C61}" dt="2020-03-08T03:37:13.026" v="72" actId="1076"/>
          <ac:spMkLst>
            <pc:docMk/>
            <pc:sldMk cId="3310956371" sldId="353"/>
            <ac:spMk id="6" creationId="{78BDB258-58CC-44AE-80BE-DB2ADED7CF91}"/>
          </ac:spMkLst>
        </pc:spChg>
      </pc:sldChg>
      <pc:sldChg chg="del">
        <pc:chgData name="Samson Christopher" userId="6a13b5f1e64a53ae" providerId="LiveId" clId="{A4B6DB8A-F574-4915-9E40-F6F0D9D43C61}" dt="2020-03-08T03:34:40.687" v="0" actId="47"/>
        <pc:sldMkLst>
          <pc:docMk/>
          <pc:sldMk cId="1318785818" sldId="354"/>
        </pc:sldMkLst>
      </pc:sldChg>
      <pc:sldChg chg="addSp delSp modSp add del mod">
        <pc:chgData name="Samson Christopher" userId="6a13b5f1e64a53ae" providerId="LiveId" clId="{A4B6DB8A-F574-4915-9E40-F6F0D9D43C61}" dt="2020-03-08T03:53:50.964" v="1665" actId="47"/>
        <pc:sldMkLst>
          <pc:docMk/>
          <pc:sldMk cId="2258252980" sldId="354"/>
        </pc:sldMkLst>
        <pc:spChg chg="add del mod">
          <ac:chgData name="Samson Christopher" userId="6a13b5f1e64a53ae" providerId="LiveId" clId="{A4B6DB8A-F574-4915-9E40-F6F0D9D43C61}" dt="2020-03-08T03:44:14.999" v="882" actId="478"/>
          <ac:spMkLst>
            <pc:docMk/>
            <pc:sldMk cId="2258252980" sldId="354"/>
            <ac:spMk id="2" creationId="{15099BE6-84BB-4BE6-B879-14A5414A8FEA}"/>
          </ac:spMkLst>
        </pc:spChg>
        <pc:spChg chg="add mod">
          <ac:chgData name="Samson Christopher" userId="6a13b5f1e64a53ae" providerId="LiveId" clId="{A4B6DB8A-F574-4915-9E40-F6F0D9D43C61}" dt="2020-03-08T03:46:34.955" v="981" actId="1035"/>
          <ac:spMkLst>
            <pc:docMk/>
            <pc:sldMk cId="2258252980" sldId="354"/>
            <ac:spMk id="3" creationId="{640C3EC5-1FBB-4965-9A55-E3DA68D7D412}"/>
          </ac:spMkLst>
        </pc:spChg>
      </pc:sldChg>
      <pc:sldChg chg="addSp delSp modSp add mod">
        <pc:chgData name="Samson Christopher" userId="6a13b5f1e64a53ae" providerId="LiveId" clId="{A4B6DB8A-F574-4915-9E40-F6F0D9D43C61}" dt="2020-03-08T03:54:29.047" v="1731" actId="1035"/>
        <pc:sldMkLst>
          <pc:docMk/>
          <pc:sldMk cId="85745208" sldId="355"/>
        </pc:sldMkLst>
        <pc:spChg chg="add del mod">
          <ac:chgData name="Samson Christopher" userId="6a13b5f1e64a53ae" providerId="LiveId" clId="{A4B6DB8A-F574-4915-9E40-F6F0D9D43C61}" dt="2020-03-08T03:52:17.115" v="1634" actId="478"/>
          <ac:spMkLst>
            <pc:docMk/>
            <pc:sldMk cId="85745208" sldId="355"/>
            <ac:spMk id="2" creationId="{7DF876CA-C179-4792-9B6D-91E615AC69E3}"/>
          </ac:spMkLst>
        </pc:spChg>
        <pc:spChg chg="add mod">
          <ac:chgData name="Samson Christopher" userId="6a13b5f1e64a53ae" providerId="LiveId" clId="{A4B6DB8A-F574-4915-9E40-F6F0D9D43C61}" dt="2020-03-08T03:54:29.047" v="1731" actId="1035"/>
          <ac:spMkLst>
            <pc:docMk/>
            <pc:sldMk cId="85745208" sldId="355"/>
            <ac:spMk id="3" creationId="{8257FCEF-2424-4448-A707-5DE942105A4F}"/>
          </ac:spMkLst>
        </pc:spChg>
      </pc:sldChg>
      <pc:sldChg chg="addSp modSp add del mod">
        <pc:chgData name="Samson Christopher" userId="6a13b5f1e64a53ae" providerId="LiveId" clId="{A4B6DB8A-F574-4915-9E40-F6F0D9D43C61}" dt="2020-03-08T03:44:09.513" v="870" actId="47"/>
        <pc:sldMkLst>
          <pc:docMk/>
          <pc:sldMk cId="2683986116" sldId="355"/>
        </pc:sldMkLst>
        <pc:spChg chg="add mod">
          <ac:chgData name="Samson Christopher" userId="6a13b5f1e64a53ae" providerId="LiveId" clId="{A4B6DB8A-F574-4915-9E40-F6F0D9D43C61}" dt="2020-03-08T03:41:59.754" v="819" actId="1036"/>
          <ac:spMkLst>
            <pc:docMk/>
            <pc:sldMk cId="2683986116" sldId="355"/>
            <ac:spMk id="2" creationId="{B5438F50-8C0C-4DAD-A5DD-3C4042943F7B}"/>
          </ac:spMkLst>
        </pc:spChg>
      </pc:sldChg>
      <pc:sldChg chg="del">
        <pc:chgData name="Samson Christopher" userId="6a13b5f1e64a53ae" providerId="LiveId" clId="{A4B6DB8A-F574-4915-9E40-F6F0D9D43C61}" dt="2020-03-08T03:34:40.915" v="1" actId="47"/>
        <pc:sldMkLst>
          <pc:docMk/>
          <pc:sldMk cId="4276967159" sldId="355"/>
        </pc:sldMkLst>
      </pc:sldChg>
      <pc:sldChg chg="addSp modSp add del mod">
        <pc:chgData name="Samson Christopher" userId="6a13b5f1e64a53ae" providerId="LiveId" clId="{A4B6DB8A-F574-4915-9E40-F6F0D9D43C61}" dt="2020-03-08T03:44:09.725" v="871" actId="47"/>
        <pc:sldMkLst>
          <pc:docMk/>
          <pc:sldMk cId="896874703" sldId="356"/>
        </pc:sldMkLst>
        <pc:spChg chg="add mod">
          <ac:chgData name="Samson Christopher" userId="6a13b5f1e64a53ae" providerId="LiveId" clId="{A4B6DB8A-F574-4915-9E40-F6F0D9D43C61}" dt="2020-03-08T03:41:36.658" v="743" actId="1035"/>
          <ac:spMkLst>
            <pc:docMk/>
            <pc:sldMk cId="896874703" sldId="356"/>
            <ac:spMk id="2" creationId="{535A4E4F-66B4-4142-80EA-B3A3159F5202}"/>
          </ac:spMkLst>
        </pc:spChg>
      </pc:sldChg>
      <pc:sldChg chg="addSp modSp add del mod">
        <pc:chgData name="Samson Christopher" userId="6a13b5f1e64a53ae" providerId="LiveId" clId="{A4B6DB8A-F574-4915-9E40-F6F0D9D43C61}" dt="2020-03-08T03:52:11.928" v="1624" actId="47"/>
        <pc:sldMkLst>
          <pc:docMk/>
          <pc:sldMk cId="1781236755" sldId="356"/>
        </pc:sldMkLst>
        <pc:spChg chg="add mod">
          <ac:chgData name="Samson Christopher" userId="6a13b5f1e64a53ae" providerId="LiveId" clId="{A4B6DB8A-F574-4915-9E40-F6F0D9D43C61}" dt="2020-03-08T03:49:26.785" v="1449" actId="1036"/>
          <ac:spMkLst>
            <pc:docMk/>
            <pc:sldMk cId="1781236755" sldId="356"/>
            <ac:spMk id="2" creationId="{5229AB88-1AFB-4545-85A5-7079AFC56802}"/>
          </ac:spMkLst>
        </pc:spChg>
      </pc:sldChg>
      <pc:sldChg chg="del">
        <pc:chgData name="Samson Christopher" userId="6a13b5f1e64a53ae" providerId="LiveId" clId="{A4B6DB8A-F574-4915-9E40-F6F0D9D43C61}" dt="2020-03-08T03:34:41.087" v="2" actId="47"/>
        <pc:sldMkLst>
          <pc:docMk/>
          <pc:sldMk cId="1986422585" sldId="356"/>
        </pc:sldMkLst>
      </pc:sldChg>
      <pc:sldChg chg="addSp modSp add mod">
        <pc:chgData name="Samson Christopher" userId="6a13b5f1e64a53ae" providerId="LiveId" clId="{A4B6DB8A-F574-4915-9E40-F6F0D9D43C61}" dt="2020-03-08T03:54:55.677" v="1784" actId="1035"/>
        <pc:sldMkLst>
          <pc:docMk/>
          <pc:sldMk cId="3695043531" sldId="356"/>
        </pc:sldMkLst>
        <pc:spChg chg="add mod">
          <ac:chgData name="Samson Christopher" userId="6a13b5f1e64a53ae" providerId="LiveId" clId="{A4B6DB8A-F574-4915-9E40-F6F0D9D43C61}" dt="2020-03-08T03:54:55.677" v="1784" actId="1035"/>
          <ac:spMkLst>
            <pc:docMk/>
            <pc:sldMk cId="3695043531" sldId="356"/>
            <ac:spMk id="2" creationId="{77C0C575-B04F-4C87-92BB-3702F9834974}"/>
          </ac:spMkLst>
        </pc:spChg>
      </pc:sldChg>
      <pc:sldChg chg="del">
        <pc:chgData name="Samson Christopher" userId="6a13b5f1e64a53ae" providerId="LiveId" clId="{A4B6DB8A-F574-4915-9E40-F6F0D9D43C61}" dt="2020-03-08T03:34:41.259" v="3" actId="47"/>
        <pc:sldMkLst>
          <pc:docMk/>
          <pc:sldMk cId="1072175552" sldId="357"/>
        </pc:sldMkLst>
      </pc:sldChg>
      <pc:sldChg chg="addSp modSp add mod">
        <pc:chgData name="Samson Christopher" userId="6a13b5f1e64a53ae" providerId="LiveId" clId="{A4B6DB8A-F574-4915-9E40-F6F0D9D43C61}" dt="2020-03-08T03:55:17.514" v="1834" actId="1036"/>
        <pc:sldMkLst>
          <pc:docMk/>
          <pc:sldMk cId="1977793848" sldId="357"/>
        </pc:sldMkLst>
        <pc:spChg chg="add mod">
          <ac:chgData name="Samson Christopher" userId="6a13b5f1e64a53ae" providerId="LiveId" clId="{A4B6DB8A-F574-4915-9E40-F6F0D9D43C61}" dt="2020-03-08T03:55:17.514" v="1834" actId="1036"/>
          <ac:spMkLst>
            <pc:docMk/>
            <pc:sldMk cId="1977793848" sldId="357"/>
            <ac:spMk id="2" creationId="{5C14F763-B4A9-4CC8-A84B-16955B485864}"/>
          </ac:spMkLst>
        </pc:spChg>
      </pc:sldChg>
      <pc:sldChg chg="addSp modSp add del mod">
        <pc:chgData name="Samson Christopher" userId="6a13b5f1e64a53ae" providerId="LiveId" clId="{A4B6DB8A-F574-4915-9E40-F6F0D9D43C61}" dt="2020-03-08T03:44:09.887" v="872" actId="47"/>
        <pc:sldMkLst>
          <pc:docMk/>
          <pc:sldMk cId="2446036300" sldId="357"/>
        </pc:sldMkLst>
        <pc:spChg chg="add mod">
          <ac:chgData name="Samson Christopher" userId="6a13b5f1e64a53ae" providerId="LiveId" clId="{A4B6DB8A-F574-4915-9E40-F6F0D9D43C61}" dt="2020-03-08T03:41:16.753" v="690" actId="1035"/>
          <ac:spMkLst>
            <pc:docMk/>
            <pc:sldMk cId="2446036300" sldId="357"/>
            <ac:spMk id="2" creationId="{10F62DFD-2BD2-48E8-8373-DE6FD1EB57CC}"/>
          </ac:spMkLst>
        </pc:spChg>
      </pc:sldChg>
      <pc:sldChg chg="addSp modSp add del mod">
        <pc:chgData name="Samson Christopher" userId="6a13b5f1e64a53ae" providerId="LiveId" clId="{A4B6DB8A-F574-4915-9E40-F6F0D9D43C61}" dt="2020-03-08T03:52:12.452" v="1625" actId="47"/>
        <pc:sldMkLst>
          <pc:docMk/>
          <pc:sldMk cId="4170076620" sldId="357"/>
        </pc:sldMkLst>
        <pc:spChg chg="add mod">
          <ac:chgData name="Samson Christopher" userId="6a13b5f1e64a53ae" providerId="LiveId" clId="{A4B6DB8A-F574-4915-9E40-F6F0D9D43C61}" dt="2020-03-08T03:49:43.163" v="1507" actId="1036"/>
          <ac:spMkLst>
            <pc:docMk/>
            <pc:sldMk cId="4170076620" sldId="357"/>
            <ac:spMk id="2" creationId="{0C2ADC7D-2FBA-4A04-AED1-1F198FBFF60E}"/>
          </ac:spMkLst>
        </pc:spChg>
      </pc:sldChg>
      <pc:sldChg chg="addSp modSp add mod">
        <pc:chgData name="Samson Christopher" userId="6a13b5f1e64a53ae" providerId="LiveId" clId="{A4B6DB8A-F574-4915-9E40-F6F0D9D43C61}" dt="2020-03-08T03:55:38.022" v="1896" actId="1036"/>
        <pc:sldMkLst>
          <pc:docMk/>
          <pc:sldMk cId="12052268" sldId="358"/>
        </pc:sldMkLst>
        <pc:spChg chg="add mod">
          <ac:chgData name="Samson Christopher" userId="6a13b5f1e64a53ae" providerId="LiveId" clId="{A4B6DB8A-F574-4915-9E40-F6F0D9D43C61}" dt="2020-03-08T03:55:38.022" v="1896" actId="1036"/>
          <ac:spMkLst>
            <pc:docMk/>
            <pc:sldMk cId="12052268" sldId="358"/>
            <ac:spMk id="2" creationId="{88EE866D-0A00-4F84-BAA2-1E596AFF9AAC}"/>
          </ac:spMkLst>
        </pc:spChg>
      </pc:sldChg>
      <pc:sldChg chg="del">
        <pc:chgData name="Samson Christopher" userId="6a13b5f1e64a53ae" providerId="LiveId" clId="{A4B6DB8A-F574-4915-9E40-F6F0D9D43C61}" dt="2020-03-08T03:34:41.658" v="4" actId="47"/>
        <pc:sldMkLst>
          <pc:docMk/>
          <pc:sldMk cId="359903147" sldId="358"/>
        </pc:sldMkLst>
      </pc:sldChg>
      <pc:sldChg chg="addSp modSp add del mod">
        <pc:chgData name="Samson Christopher" userId="6a13b5f1e64a53ae" providerId="LiveId" clId="{A4B6DB8A-F574-4915-9E40-F6F0D9D43C61}" dt="2020-03-08T03:44:10.153" v="873" actId="47"/>
        <pc:sldMkLst>
          <pc:docMk/>
          <pc:sldMk cId="429518729" sldId="358"/>
        </pc:sldMkLst>
        <pc:spChg chg="add mod">
          <ac:chgData name="Samson Christopher" userId="6a13b5f1e64a53ae" providerId="LiveId" clId="{A4B6DB8A-F574-4915-9E40-F6F0D9D43C61}" dt="2020-03-08T03:40:56.498" v="619" actId="1036"/>
          <ac:spMkLst>
            <pc:docMk/>
            <pc:sldMk cId="429518729" sldId="358"/>
            <ac:spMk id="2" creationId="{88DE0C06-7F94-4FED-B9C6-0BDC2820D222}"/>
          </ac:spMkLst>
        </pc:spChg>
      </pc:sldChg>
      <pc:sldChg chg="addSp modSp add del mod">
        <pc:chgData name="Samson Christopher" userId="6a13b5f1e64a53ae" providerId="LiveId" clId="{A4B6DB8A-F574-4915-9E40-F6F0D9D43C61}" dt="2020-03-08T03:52:12.488" v="1626" actId="47"/>
        <pc:sldMkLst>
          <pc:docMk/>
          <pc:sldMk cId="3889042348" sldId="358"/>
        </pc:sldMkLst>
        <pc:spChg chg="add mod">
          <ac:chgData name="Samson Christopher" userId="6a13b5f1e64a53ae" providerId="LiveId" clId="{A4B6DB8A-F574-4915-9E40-F6F0D9D43C61}" dt="2020-03-08T03:49:54.840" v="1562" actId="1036"/>
          <ac:spMkLst>
            <pc:docMk/>
            <pc:sldMk cId="3889042348" sldId="358"/>
            <ac:spMk id="2" creationId="{D4016537-F4A8-4CE8-ABF8-EEF88FFE00D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23" v="1627" actId="47"/>
        <pc:sldMkLst>
          <pc:docMk/>
          <pc:sldMk cId="944497830" sldId="359"/>
        </pc:sldMkLst>
        <pc:spChg chg="add mod">
          <ac:chgData name="Samson Christopher" userId="6a13b5f1e64a53ae" providerId="LiveId" clId="{A4B6DB8A-F574-4915-9E40-F6F0D9D43C61}" dt="2020-03-08T03:50:26.919" v="1623" actId="1036"/>
          <ac:spMkLst>
            <pc:docMk/>
            <pc:sldMk cId="944497830" sldId="359"/>
            <ac:spMk id="2" creationId="{BFAC70A5-3636-4DF4-83F9-CB8A45CCAF8F}"/>
          </ac:spMkLst>
        </pc:spChg>
      </pc:sldChg>
      <pc:sldChg chg="addSp modSp add mod">
        <pc:chgData name="Samson Christopher" userId="6a13b5f1e64a53ae" providerId="LiveId" clId="{A4B6DB8A-F574-4915-9E40-F6F0D9D43C61}" dt="2020-03-08T03:56:00.198" v="1969" actId="1035"/>
        <pc:sldMkLst>
          <pc:docMk/>
          <pc:sldMk cId="2014761005" sldId="359"/>
        </pc:sldMkLst>
        <pc:spChg chg="add mod">
          <ac:chgData name="Samson Christopher" userId="6a13b5f1e64a53ae" providerId="LiveId" clId="{A4B6DB8A-F574-4915-9E40-F6F0D9D43C61}" dt="2020-03-08T03:56:00.198" v="1969" actId="1035"/>
          <ac:spMkLst>
            <pc:docMk/>
            <pc:sldMk cId="2014761005" sldId="359"/>
            <ac:spMk id="2" creationId="{4F323DA7-6086-44CD-8200-0B927D8C87E0}"/>
          </ac:spMkLst>
        </pc:spChg>
      </pc:sldChg>
      <pc:sldChg chg="addSp modSp add del mod">
        <pc:chgData name="Samson Christopher" userId="6a13b5f1e64a53ae" providerId="LiveId" clId="{A4B6DB8A-F574-4915-9E40-F6F0D9D43C61}" dt="2020-03-08T03:44:10.316" v="874" actId="47"/>
        <pc:sldMkLst>
          <pc:docMk/>
          <pc:sldMk cId="3827117739" sldId="359"/>
        </pc:sldMkLst>
        <pc:spChg chg="add mod">
          <ac:chgData name="Samson Christopher" userId="6a13b5f1e64a53ae" providerId="LiveId" clId="{A4B6DB8A-F574-4915-9E40-F6F0D9D43C61}" dt="2020-03-08T03:40:34.454" v="554" actId="1036"/>
          <ac:spMkLst>
            <pc:docMk/>
            <pc:sldMk cId="3827117739" sldId="359"/>
            <ac:spMk id="2" creationId="{8C3D876B-9594-40CB-B7C5-A07100B4FD6C}"/>
          </ac:spMkLst>
        </pc:spChg>
      </pc:sldChg>
      <pc:sldChg chg="addSp modSp add mod">
        <pc:chgData name="Samson Christopher" userId="6a13b5f1e64a53ae" providerId="LiveId" clId="{A4B6DB8A-F574-4915-9E40-F6F0D9D43C61}" dt="2020-03-08T03:56:42.309" v="2047" actId="1036"/>
        <pc:sldMkLst>
          <pc:docMk/>
          <pc:sldMk cId="1241050423" sldId="360"/>
        </pc:sldMkLst>
        <pc:spChg chg="add mod">
          <ac:chgData name="Samson Christopher" userId="6a13b5f1e64a53ae" providerId="LiveId" clId="{A4B6DB8A-F574-4915-9E40-F6F0D9D43C61}" dt="2020-03-08T03:56:42.309" v="2047" actId="1036"/>
          <ac:spMkLst>
            <pc:docMk/>
            <pc:sldMk cId="1241050423" sldId="360"/>
            <ac:spMk id="2" creationId="{F8465779-AB63-4E3A-9CC6-AD7C4607DE85}"/>
          </ac:spMkLst>
        </pc:spChg>
      </pc:sldChg>
      <pc:sldChg chg="addSp modSp add del mod">
        <pc:chgData name="Samson Christopher" userId="6a13b5f1e64a53ae" providerId="LiveId" clId="{A4B6DB8A-F574-4915-9E40-F6F0D9D43C61}" dt="2020-03-08T03:44:10.541" v="875" actId="47"/>
        <pc:sldMkLst>
          <pc:docMk/>
          <pc:sldMk cId="1891940565" sldId="360"/>
        </pc:sldMkLst>
        <pc:spChg chg="add mod">
          <ac:chgData name="Samson Christopher" userId="6a13b5f1e64a53ae" providerId="LiveId" clId="{A4B6DB8A-F574-4915-9E40-F6F0D9D43C61}" dt="2020-03-08T03:40:19.584" v="505" actId="1035"/>
          <ac:spMkLst>
            <pc:docMk/>
            <pc:sldMk cId="1891940565" sldId="360"/>
            <ac:spMk id="2" creationId="{C813EF86-289C-461A-A8B3-18069EACE18D}"/>
          </ac:spMkLst>
        </pc:spChg>
      </pc:sldChg>
      <pc:sldChg chg="addSp modSp add del mod">
        <pc:chgData name="Samson Christopher" userId="6a13b5f1e64a53ae" providerId="LiveId" clId="{A4B6DB8A-F574-4915-9E40-F6F0D9D43C61}" dt="2020-03-08T03:52:12.548" v="1628" actId="47"/>
        <pc:sldMkLst>
          <pc:docMk/>
          <pc:sldMk cId="3561453753" sldId="360"/>
        </pc:sldMkLst>
        <pc:spChg chg="add mod">
          <ac:chgData name="Samson Christopher" userId="6a13b5f1e64a53ae" providerId="LiveId" clId="{A4B6DB8A-F574-4915-9E40-F6F0D9D43C61}" dt="2020-03-08T03:49:10.969" v="1389" actId="1036"/>
          <ac:spMkLst>
            <pc:docMk/>
            <pc:sldMk cId="3561453753" sldId="360"/>
            <ac:spMk id="2" creationId="{D6F3D92B-93C0-4C23-9C48-89F1482D84AC}"/>
          </ac:spMkLst>
        </pc:spChg>
      </pc:sldChg>
      <pc:sldChg chg="addSp modSp add mod">
        <pc:chgData name="Samson Christopher" userId="6a13b5f1e64a53ae" providerId="LiveId" clId="{A4B6DB8A-F574-4915-9E40-F6F0D9D43C61}" dt="2020-03-08T03:57:04.711" v="2098" actId="1036"/>
        <pc:sldMkLst>
          <pc:docMk/>
          <pc:sldMk cId="215515561" sldId="361"/>
        </pc:sldMkLst>
        <pc:spChg chg="add mod">
          <ac:chgData name="Samson Christopher" userId="6a13b5f1e64a53ae" providerId="LiveId" clId="{A4B6DB8A-F574-4915-9E40-F6F0D9D43C61}" dt="2020-03-08T03:57:04.711" v="2098" actId="1036"/>
          <ac:spMkLst>
            <pc:docMk/>
            <pc:sldMk cId="215515561" sldId="361"/>
            <ac:spMk id="2" creationId="{097E4314-8A6E-44CC-A04D-69A5B950C73E}"/>
          </ac:spMkLst>
        </pc:spChg>
      </pc:sldChg>
      <pc:sldChg chg="addSp modSp add del mod">
        <pc:chgData name="Samson Christopher" userId="6a13b5f1e64a53ae" providerId="LiveId" clId="{A4B6DB8A-F574-4915-9E40-F6F0D9D43C61}" dt="2020-03-08T03:52:12.569" v="1629" actId="47"/>
        <pc:sldMkLst>
          <pc:docMk/>
          <pc:sldMk cId="1487283003" sldId="361"/>
        </pc:sldMkLst>
        <pc:spChg chg="add mod">
          <ac:chgData name="Samson Christopher" userId="6a13b5f1e64a53ae" providerId="LiveId" clId="{A4B6DB8A-F574-4915-9E40-F6F0D9D43C61}" dt="2020-03-08T03:48:59.647" v="1338" actId="1035"/>
          <ac:spMkLst>
            <pc:docMk/>
            <pc:sldMk cId="1487283003" sldId="361"/>
            <ac:spMk id="2" creationId="{0B38874A-F362-4B63-A860-F83FB90113D9}"/>
          </ac:spMkLst>
        </pc:spChg>
      </pc:sldChg>
      <pc:sldChg chg="addSp modSp add del mod">
        <pc:chgData name="Samson Christopher" userId="6a13b5f1e64a53ae" providerId="LiveId" clId="{A4B6DB8A-F574-4915-9E40-F6F0D9D43C61}" dt="2020-03-08T03:44:10.750" v="876" actId="47"/>
        <pc:sldMkLst>
          <pc:docMk/>
          <pc:sldMk cId="1576087257" sldId="361"/>
        </pc:sldMkLst>
        <pc:spChg chg="add mod">
          <ac:chgData name="Samson Christopher" userId="6a13b5f1e64a53ae" providerId="LiveId" clId="{A4B6DB8A-F574-4915-9E40-F6F0D9D43C61}" dt="2020-03-08T03:40:04.259" v="448" actId="1036"/>
          <ac:spMkLst>
            <pc:docMk/>
            <pc:sldMk cId="1576087257" sldId="361"/>
            <ac:spMk id="2" creationId="{B56753E9-EDB7-4030-8A77-E501019FFC7A}"/>
          </ac:spMkLst>
        </pc:spChg>
      </pc:sldChg>
      <pc:sldChg chg="addSp modSp add del mod">
        <pc:chgData name="Samson Christopher" userId="6a13b5f1e64a53ae" providerId="LiveId" clId="{A4B6DB8A-F574-4915-9E40-F6F0D9D43C61}" dt="2020-03-08T03:52:12.593" v="1630" actId="47"/>
        <pc:sldMkLst>
          <pc:docMk/>
          <pc:sldMk cId="1193523642" sldId="362"/>
        </pc:sldMkLst>
        <pc:spChg chg="add mod">
          <ac:chgData name="Samson Christopher" userId="6a13b5f1e64a53ae" providerId="LiveId" clId="{A4B6DB8A-F574-4915-9E40-F6F0D9D43C61}" dt="2020-03-08T03:48:42.795" v="1275" actId="1036"/>
          <ac:spMkLst>
            <pc:docMk/>
            <pc:sldMk cId="1193523642" sldId="362"/>
            <ac:spMk id="2" creationId="{0EDF4A89-DAAC-486A-8969-78873D866B70}"/>
          </ac:spMkLst>
        </pc:spChg>
      </pc:sldChg>
      <pc:sldChg chg="addSp modSp add mod">
        <pc:chgData name="Samson Christopher" userId="6a13b5f1e64a53ae" providerId="LiveId" clId="{A4B6DB8A-F574-4915-9E40-F6F0D9D43C61}" dt="2020-03-08T03:57:46.863" v="2166" actId="1036"/>
        <pc:sldMkLst>
          <pc:docMk/>
          <pc:sldMk cId="2794115382" sldId="362"/>
        </pc:sldMkLst>
        <pc:spChg chg="add mod">
          <ac:chgData name="Samson Christopher" userId="6a13b5f1e64a53ae" providerId="LiveId" clId="{A4B6DB8A-F574-4915-9E40-F6F0D9D43C61}" dt="2020-03-08T03:57:46.863" v="2166" actId="1036"/>
          <ac:spMkLst>
            <pc:docMk/>
            <pc:sldMk cId="2794115382" sldId="362"/>
            <ac:spMk id="2" creationId="{97B564DE-238D-403C-85FC-8D9418C5AE8A}"/>
          </ac:spMkLst>
        </pc:spChg>
      </pc:sldChg>
      <pc:sldChg chg="addSp modSp add del mod">
        <pc:chgData name="Samson Christopher" userId="6a13b5f1e64a53ae" providerId="LiveId" clId="{A4B6DB8A-F574-4915-9E40-F6F0D9D43C61}" dt="2020-03-08T03:44:11.021" v="877" actId="47"/>
        <pc:sldMkLst>
          <pc:docMk/>
          <pc:sldMk cId="3537336097" sldId="362"/>
        </pc:sldMkLst>
        <pc:spChg chg="add mod">
          <ac:chgData name="Samson Christopher" userId="6a13b5f1e64a53ae" providerId="LiveId" clId="{A4B6DB8A-F574-4915-9E40-F6F0D9D43C61}" dt="2020-03-08T03:39:46.613" v="391" actId="1035"/>
          <ac:spMkLst>
            <pc:docMk/>
            <pc:sldMk cId="3537336097" sldId="362"/>
            <ac:spMk id="2" creationId="{04AF0874-99E8-4609-86C1-59AFB185B19B}"/>
          </ac:spMkLst>
        </pc:spChg>
      </pc:sldChg>
      <pc:sldChg chg="addSp modSp add del mod">
        <pc:chgData name="Samson Christopher" userId="6a13b5f1e64a53ae" providerId="LiveId" clId="{A4B6DB8A-F574-4915-9E40-F6F0D9D43C61}" dt="2020-03-08T03:44:11.235" v="878" actId="47"/>
        <pc:sldMkLst>
          <pc:docMk/>
          <pc:sldMk cId="3030711947" sldId="363"/>
        </pc:sldMkLst>
        <pc:spChg chg="add mod">
          <ac:chgData name="Samson Christopher" userId="6a13b5f1e64a53ae" providerId="LiveId" clId="{A4B6DB8A-F574-4915-9E40-F6F0D9D43C61}" dt="2020-03-08T03:39:26.854" v="328" actId="1035"/>
          <ac:spMkLst>
            <pc:docMk/>
            <pc:sldMk cId="3030711947" sldId="363"/>
            <ac:spMk id="2" creationId="{51A53442-3B6B-4547-803E-DB3DDCABAD08}"/>
          </ac:spMkLst>
        </pc:spChg>
      </pc:sldChg>
      <pc:sldChg chg="addSp modSp add del mod">
        <pc:chgData name="Samson Christopher" userId="6a13b5f1e64a53ae" providerId="LiveId" clId="{A4B6DB8A-F574-4915-9E40-F6F0D9D43C61}" dt="2020-03-08T03:52:12.636" v="1631" actId="47"/>
        <pc:sldMkLst>
          <pc:docMk/>
          <pc:sldMk cId="3433382917" sldId="363"/>
        </pc:sldMkLst>
        <pc:spChg chg="add mod">
          <ac:chgData name="Samson Christopher" userId="6a13b5f1e64a53ae" providerId="LiveId" clId="{A4B6DB8A-F574-4915-9E40-F6F0D9D43C61}" dt="2020-03-08T03:48:29.368" v="1219" actId="1036"/>
          <ac:spMkLst>
            <pc:docMk/>
            <pc:sldMk cId="3433382917" sldId="363"/>
            <ac:spMk id="2" creationId="{3D2BD8F8-0F6E-42E5-BFB2-0B12121651D8}"/>
          </ac:spMkLst>
        </pc:spChg>
      </pc:sldChg>
      <pc:sldChg chg="addSp modSp add mod">
        <pc:chgData name="Samson Christopher" userId="6a13b5f1e64a53ae" providerId="LiveId" clId="{A4B6DB8A-F574-4915-9E40-F6F0D9D43C61}" dt="2020-03-08T03:58:08.915" v="2221" actId="1036"/>
        <pc:sldMkLst>
          <pc:docMk/>
          <pc:sldMk cId="3753490662" sldId="363"/>
        </pc:sldMkLst>
        <pc:spChg chg="add mod">
          <ac:chgData name="Samson Christopher" userId="6a13b5f1e64a53ae" providerId="LiveId" clId="{A4B6DB8A-F574-4915-9E40-F6F0D9D43C61}" dt="2020-03-08T03:58:08.915" v="2221" actId="1036"/>
          <ac:spMkLst>
            <pc:docMk/>
            <pc:sldMk cId="3753490662" sldId="363"/>
            <ac:spMk id="2" creationId="{1001F70D-AEC5-4489-A000-330A59D2F82D}"/>
          </ac:spMkLst>
        </pc:spChg>
      </pc:sldChg>
      <pc:sldChg chg="addSp modSp add del mod">
        <pc:chgData name="Samson Christopher" userId="6a13b5f1e64a53ae" providerId="LiveId" clId="{A4B6DB8A-F574-4915-9E40-F6F0D9D43C61}" dt="2020-03-08T03:52:12.684" v="1632" actId="47"/>
        <pc:sldMkLst>
          <pc:docMk/>
          <pc:sldMk cId="1633287973" sldId="364"/>
        </pc:sldMkLst>
        <pc:spChg chg="add mod">
          <ac:chgData name="Samson Christopher" userId="6a13b5f1e64a53ae" providerId="LiveId" clId="{A4B6DB8A-F574-4915-9E40-F6F0D9D43C61}" dt="2020-03-08T03:48:15.627" v="1164" actId="1036"/>
          <ac:spMkLst>
            <pc:docMk/>
            <pc:sldMk cId="1633287973" sldId="364"/>
            <ac:spMk id="2" creationId="{941FC876-8C0C-4742-B211-FBC39EE1F6F5}"/>
          </ac:spMkLst>
        </pc:spChg>
      </pc:sldChg>
      <pc:sldChg chg="addSp modSp add del mod">
        <pc:chgData name="Samson Christopher" userId="6a13b5f1e64a53ae" providerId="LiveId" clId="{A4B6DB8A-F574-4915-9E40-F6F0D9D43C61}" dt="2020-03-08T03:44:11.441" v="879" actId="47"/>
        <pc:sldMkLst>
          <pc:docMk/>
          <pc:sldMk cId="1666218793" sldId="364"/>
        </pc:sldMkLst>
        <pc:spChg chg="add mod">
          <ac:chgData name="Samson Christopher" userId="6a13b5f1e64a53ae" providerId="LiveId" clId="{A4B6DB8A-F574-4915-9E40-F6F0D9D43C61}" dt="2020-03-08T03:39:14.076" v="275" actId="1035"/>
          <ac:spMkLst>
            <pc:docMk/>
            <pc:sldMk cId="1666218793" sldId="364"/>
            <ac:spMk id="2" creationId="{D3193929-FF57-4C85-98F2-6E50095BEE5D}"/>
          </ac:spMkLst>
        </pc:spChg>
      </pc:sldChg>
      <pc:sldChg chg="addSp modSp add mod">
        <pc:chgData name="Samson Christopher" userId="6a13b5f1e64a53ae" providerId="LiveId" clId="{A4B6DB8A-F574-4915-9E40-F6F0D9D43C61}" dt="2020-03-08T03:58:29.896" v="2274" actId="1036"/>
        <pc:sldMkLst>
          <pc:docMk/>
          <pc:sldMk cId="1978179328" sldId="364"/>
        </pc:sldMkLst>
        <pc:spChg chg="add mod">
          <ac:chgData name="Samson Christopher" userId="6a13b5f1e64a53ae" providerId="LiveId" clId="{A4B6DB8A-F574-4915-9E40-F6F0D9D43C61}" dt="2020-03-08T03:58:29.896" v="2274" actId="1036"/>
          <ac:spMkLst>
            <pc:docMk/>
            <pc:sldMk cId="1978179328" sldId="364"/>
            <ac:spMk id="2" creationId="{ABFDB525-9FE8-4826-BF5B-22AC5DFE3D99}"/>
          </ac:spMkLst>
        </pc:spChg>
      </pc:sldChg>
      <pc:sldChg chg="addSp modSp add del mod">
        <pc:chgData name="Samson Christopher" userId="6a13b5f1e64a53ae" providerId="LiveId" clId="{A4B6DB8A-F574-4915-9E40-F6F0D9D43C61}" dt="2020-03-08T03:52:12.701" v="1633" actId="47"/>
        <pc:sldMkLst>
          <pc:docMk/>
          <pc:sldMk cId="62565164" sldId="365"/>
        </pc:sldMkLst>
        <pc:spChg chg="add mod">
          <ac:chgData name="Samson Christopher" userId="6a13b5f1e64a53ae" providerId="LiveId" clId="{A4B6DB8A-F574-4915-9E40-F6F0D9D43C61}" dt="2020-03-08T03:47:56.365" v="1106" actId="1035"/>
          <ac:spMkLst>
            <pc:docMk/>
            <pc:sldMk cId="62565164" sldId="365"/>
            <ac:spMk id="2" creationId="{BA9C9D86-3FB7-456C-8930-738D54931FBD}"/>
          </ac:spMkLst>
        </pc:spChg>
      </pc:sldChg>
      <pc:sldChg chg="addSp modSp add mod">
        <pc:chgData name="Samson Christopher" userId="6a13b5f1e64a53ae" providerId="LiveId" clId="{A4B6DB8A-F574-4915-9E40-F6F0D9D43C61}" dt="2020-03-08T03:58:53.603" v="2326" actId="1036"/>
        <pc:sldMkLst>
          <pc:docMk/>
          <pc:sldMk cId="2999010953" sldId="365"/>
        </pc:sldMkLst>
        <pc:spChg chg="add mod">
          <ac:chgData name="Samson Christopher" userId="6a13b5f1e64a53ae" providerId="LiveId" clId="{A4B6DB8A-F574-4915-9E40-F6F0D9D43C61}" dt="2020-03-08T03:58:53.603" v="2326" actId="1036"/>
          <ac:spMkLst>
            <pc:docMk/>
            <pc:sldMk cId="2999010953" sldId="365"/>
            <ac:spMk id="2" creationId="{D86830D0-6493-4F84-9F58-9ABD374C08F9}"/>
          </ac:spMkLst>
        </pc:spChg>
      </pc:sldChg>
      <pc:sldChg chg="addSp modSp add del mod">
        <pc:chgData name="Samson Christopher" userId="6a13b5f1e64a53ae" providerId="LiveId" clId="{A4B6DB8A-F574-4915-9E40-F6F0D9D43C61}" dt="2020-03-08T03:44:11.708" v="880" actId="47"/>
        <pc:sldMkLst>
          <pc:docMk/>
          <pc:sldMk cId="4272298819" sldId="365"/>
        </pc:sldMkLst>
        <pc:spChg chg="add mod">
          <ac:chgData name="Samson Christopher" userId="6a13b5f1e64a53ae" providerId="LiveId" clId="{A4B6DB8A-F574-4915-9E40-F6F0D9D43C61}" dt="2020-03-08T03:38:56.503" v="222" actId="1035"/>
          <ac:spMkLst>
            <pc:docMk/>
            <pc:sldMk cId="4272298819" sldId="365"/>
            <ac:spMk id="2" creationId="{B0567C8C-5DDB-43DB-9029-C6D178D5BAC6}"/>
          </ac:spMkLst>
        </pc:spChg>
      </pc:sldChg>
      <pc:sldChg chg="addSp modSp add del mod">
        <pc:chgData name="Samson Christopher" userId="6a13b5f1e64a53ae" providerId="LiveId" clId="{A4B6DB8A-F574-4915-9E40-F6F0D9D43C61}" dt="2020-03-08T03:44:12.001" v="881" actId="47"/>
        <pc:sldMkLst>
          <pc:docMk/>
          <pc:sldMk cId="865430013" sldId="366"/>
        </pc:sldMkLst>
        <pc:spChg chg="add mod">
          <ac:chgData name="Samson Christopher" userId="6a13b5f1e64a53ae" providerId="LiveId" clId="{A4B6DB8A-F574-4915-9E40-F6F0D9D43C61}" dt="2020-03-08T03:38:38.385" v="162" actId="1036"/>
          <ac:spMkLst>
            <pc:docMk/>
            <pc:sldMk cId="865430013" sldId="366"/>
            <ac:spMk id="2" creationId="{73CC84F4-F12B-47E8-845E-A2F4EF31F0ED}"/>
          </ac:spMkLst>
        </pc:spChg>
      </pc:sldChg>
      <pc:sldChg chg="add del">
        <pc:chgData name="Samson Christopher" userId="6a13b5f1e64a53ae" providerId="LiveId" clId="{A4B6DB8A-F574-4915-9E40-F6F0D9D43C61}" dt="2020-03-08T03:53:40.994" v="1660" actId="47"/>
        <pc:sldMkLst>
          <pc:docMk/>
          <pc:sldMk cId="1555416309" sldId="366"/>
        </pc:sldMkLst>
      </pc:sldChg>
      <pc:sldChg chg="add del">
        <pc:chgData name="Samson Christopher" userId="6a13b5f1e64a53ae" providerId="LiveId" clId="{A4B6DB8A-F574-4915-9E40-F6F0D9D43C61}" dt="2020-03-08T03:45:46.582" v="912" actId="47"/>
        <pc:sldMkLst>
          <pc:docMk/>
          <pc:sldMk cId="2675463504" sldId="366"/>
        </pc:sldMkLst>
      </pc:sldChg>
      <pc:sldChg chg="add del">
        <pc:chgData name="Samson Christopher" userId="6a13b5f1e64a53ae" providerId="LiveId" clId="{A4B6DB8A-F574-4915-9E40-F6F0D9D43C61}" dt="2020-03-08T03:45:46.934" v="913" actId="47"/>
        <pc:sldMkLst>
          <pc:docMk/>
          <pc:sldMk cId="658875067" sldId="367"/>
        </pc:sldMkLst>
      </pc:sldChg>
      <pc:sldChg chg="add del">
        <pc:chgData name="Samson Christopher" userId="6a13b5f1e64a53ae" providerId="LiveId" clId="{A4B6DB8A-F574-4915-9E40-F6F0D9D43C61}" dt="2020-03-08T03:53:41.364" v="1661" actId="47"/>
        <pc:sldMkLst>
          <pc:docMk/>
          <pc:sldMk cId="2986139101" sldId="367"/>
        </pc:sldMkLst>
      </pc:sldChg>
      <pc:sldChg chg="add del">
        <pc:chgData name="Samson Christopher" userId="6a13b5f1e64a53ae" providerId="LiveId" clId="{A4B6DB8A-F574-4915-9E40-F6F0D9D43C61}" dt="2020-03-08T03:36:42.723" v="37" actId="47"/>
        <pc:sldMkLst>
          <pc:docMk/>
          <pc:sldMk cId="3635520921" sldId="367"/>
        </pc:sldMkLst>
      </pc:sldChg>
      <pc:sldChg chg="add del">
        <pc:chgData name="Samson Christopher" userId="6a13b5f1e64a53ae" providerId="LiveId" clId="{A4B6DB8A-F574-4915-9E40-F6F0D9D43C61}" dt="2020-03-08T03:36:43.308" v="38" actId="47"/>
        <pc:sldMkLst>
          <pc:docMk/>
          <pc:sldMk cId="237856226" sldId="368"/>
        </pc:sldMkLst>
      </pc:sldChg>
      <pc:sldChg chg="add del">
        <pc:chgData name="Samson Christopher" userId="6a13b5f1e64a53ae" providerId="LiveId" clId="{A4B6DB8A-F574-4915-9E40-F6F0D9D43C61}" dt="2020-03-08T03:53:41.764" v="1662" actId="47"/>
        <pc:sldMkLst>
          <pc:docMk/>
          <pc:sldMk cId="2095730267" sldId="368"/>
        </pc:sldMkLst>
      </pc:sldChg>
      <pc:sldChg chg="add del">
        <pc:chgData name="Samson Christopher" userId="6a13b5f1e64a53ae" providerId="LiveId" clId="{A4B6DB8A-F574-4915-9E40-F6F0D9D43C61}" dt="2020-03-08T03:45:47.371" v="914" actId="47"/>
        <pc:sldMkLst>
          <pc:docMk/>
          <pc:sldMk cId="4031062627" sldId="368"/>
        </pc:sldMkLst>
      </pc:sldChg>
      <pc:sldChg chg="add del">
        <pc:chgData name="Samson Christopher" userId="6a13b5f1e64a53ae" providerId="LiveId" clId="{A4B6DB8A-F574-4915-9E40-F6F0D9D43C61}" dt="2020-03-08T03:45:47.753" v="915" actId="47"/>
        <pc:sldMkLst>
          <pc:docMk/>
          <pc:sldMk cId="1656953580" sldId="369"/>
        </pc:sldMkLst>
      </pc:sldChg>
      <pc:sldChg chg="add del">
        <pc:chgData name="Samson Christopher" userId="6a13b5f1e64a53ae" providerId="LiveId" clId="{A4B6DB8A-F574-4915-9E40-F6F0D9D43C61}" dt="2020-03-08T03:36:43.713" v="39" actId="47"/>
        <pc:sldMkLst>
          <pc:docMk/>
          <pc:sldMk cId="2447359124" sldId="369"/>
        </pc:sldMkLst>
      </pc:sldChg>
      <pc:sldChg chg="add del">
        <pc:chgData name="Samson Christopher" userId="6a13b5f1e64a53ae" providerId="LiveId" clId="{A4B6DB8A-F574-4915-9E40-F6F0D9D43C61}" dt="2020-03-08T03:53:42.177" v="1663" actId="47"/>
        <pc:sldMkLst>
          <pc:docMk/>
          <pc:sldMk cId="3012709111" sldId="369"/>
        </pc:sldMkLst>
      </pc:sldChg>
      <pc:sldChg chg="add del">
        <pc:chgData name="Samson Christopher" userId="6a13b5f1e64a53ae" providerId="LiveId" clId="{A4B6DB8A-F574-4915-9E40-F6F0D9D43C61}" dt="2020-03-08T03:45:48.160" v="916" actId="47"/>
        <pc:sldMkLst>
          <pc:docMk/>
          <pc:sldMk cId="231420552" sldId="370"/>
        </pc:sldMkLst>
      </pc:sldChg>
      <pc:sldChg chg="add del">
        <pc:chgData name="Samson Christopher" userId="6a13b5f1e64a53ae" providerId="LiveId" clId="{A4B6DB8A-F574-4915-9E40-F6F0D9D43C61}" dt="2020-03-08T03:36:44.157" v="40" actId="47"/>
        <pc:sldMkLst>
          <pc:docMk/>
          <pc:sldMk cId="3799382028" sldId="370"/>
        </pc:sldMkLst>
      </pc:sldChg>
      <pc:sldChg chg="add del">
        <pc:chgData name="Samson Christopher" userId="6a13b5f1e64a53ae" providerId="LiveId" clId="{A4B6DB8A-F574-4915-9E40-F6F0D9D43C61}" dt="2020-03-08T03:45:48.671" v="917" actId="47"/>
        <pc:sldMkLst>
          <pc:docMk/>
          <pc:sldMk cId="3846087328" sldId="371"/>
        </pc:sldMkLst>
      </pc:sldChg>
    </pc:docChg>
  </pc:docChgLst>
  <pc:docChgLst>
    <pc:chgData name="Samson Christopher" userId="6a13b5f1e64a53ae" providerId="LiveId" clId="{06BB460D-C651-49DF-A4D0-FD4839587FBF}"/>
    <pc:docChg chg="undo custSel addSld delSld modSld">
      <pc:chgData name="Samson Christopher" userId="6a13b5f1e64a53ae" providerId="LiveId" clId="{06BB460D-C651-49DF-A4D0-FD4839587FBF}" dt="2020-03-08T04:39:07.298" v="2354" actId="1036"/>
      <pc:docMkLst>
        <pc:docMk/>
      </pc:docMkLst>
      <pc:sldChg chg="del">
        <pc:chgData name="Samson Christopher" userId="6a13b5f1e64a53ae" providerId="LiveId" clId="{06BB460D-C651-49DF-A4D0-FD4839587FBF}" dt="2020-03-08T04:15:16.831" v="45" actId="47"/>
        <pc:sldMkLst>
          <pc:docMk/>
          <pc:sldMk cId="3695043531" sldId="356"/>
        </pc:sldMkLst>
      </pc:sldChg>
      <pc:sldChg chg="addSp delSp modSp add del mod">
        <pc:chgData name="Samson Christopher" userId="6a13b5f1e64a53ae" providerId="LiveId" clId="{06BB460D-C651-49DF-A4D0-FD4839587FBF}" dt="2020-03-08T04:25:28.485" v="911" actId="47"/>
        <pc:sldMkLst>
          <pc:docMk/>
          <pc:sldMk cId="701912483" sldId="357"/>
        </pc:sldMkLst>
        <pc:spChg chg="del">
          <ac:chgData name="Samson Christopher" userId="6a13b5f1e64a53ae" providerId="LiveId" clId="{06BB460D-C651-49DF-A4D0-FD4839587FBF}" dt="2020-03-08T04:12:02.921" v="12" actId="478"/>
          <ac:spMkLst>
            <pc:docMk/>
            <pc:sldMk cId="701912483" sldId="357"/>
            <ac:spMk id="2" creationId="{FBB7EAC8-F705-411E-8825-D2684EFE3CA5}"/>
          </ac:spMkLst>
        </pc:spChg>
        <pc:spChg chg="add mod">
          <ac:chgData name="Samson Christopher" userId="6a13b5f1e64a53ae" providerId="LiveId" clId="{06BB460D-C651-49DF-A4D0-FD4839587FBF}" dt="2020-03-08T04:16:30.049" v="116" actId="1035"/>
          <ac:spMkLst>
            <pc:docMk/>
            <pc:sldMk cId="701912483" sldId="357"/>
            <ac:spMk id="3" creationId="{995C2DCA-38E2-42B0-9D27-14A4A123BD2C}"/>
          </ac:spMkLst>
        </pc:spChg>
      </pc:sldChg>
      <pc:sldChg chg="del">
        <pc:chgData name="Samson Christopher" userId="6a13b5f1e64a53ae" providerId="LiveId" clId="{06BB460D-C651-49DF-A4D0-FD4839587FBF}" dt="2020-03-08T04:11:57.497" v="0" actId="47"/>
        <pc:sldMkLst>
          <pc:docMk/>
          <pc:sldMk cId="800847643" sldId="358"/>
        </pc:sldMkLst>
      </pc:sldChg>
      <pc:sldChg chg="addSp delSp modSp add del mod">
        <pc:chgData name="Samson Christopher" userId="6a13b5f1e64a53ae" providerId="LiveId" clId="{06BB460D-C651-49DF-A4D0-FD4839587FBF}" dt="2020-03-08T04:35:08.857" v="1634" actId="47"/>
        <pc:sldMkLst>
          <pc:docMk/>
          <pc:sldMk cId="3644493965" sldId="358"/>
        </pc:sldMkLst>
        <pc:spChg chg="add del mod">
          <ac:chgData name="Samson Christopher" userId="6a13b5f1e64a53ae" providerId="LiveId" clId="{06BB460D-C651-49DF-A4D0-FD4839587FBF}" dt="2020-03-08T04:23:04.928" v="872" actId="478"/>
          <ac:spMkLst>
            <pc:docMk/>
            <pc:sldMk cId="3644493965" sldId="358"/>
            <ac:spMk id="2" creationId="{6BC71C23-2188-4BDB-AA49-9ACC70CE8410}"/>
          </ac:spMkLst>
        </pc:spChg>
        <pc:spChg chg="add mod">
          <ac:chgData name="Samson Christopher" userId="6a13b5f1e64a53ae" providerId="LiveId" clId="{06BB460D-C651-49DF-A4D0-FD4839587FBF}" dt="2020-03-08T04:30:44.144" v="1594" actId="1036"/>
          <ac:spMkLst>
            <pc:docMk/>
            <pc:sldMk cId="3644493965" sldId="358"/>
            <ac:spMk id="3" creationId="{9F802E7E-6D85-43CE-8F15-3CF2E16B757D}"/>
          </ac:spMkLst>
        </pc:spChg>
      </pc:sldChg>
      <pc:sldChg chg="addSp delSp modSp add mod">
        <pc:chgData name="Samson Christopher" userId="6a13b5f1e64a53ae" providerId="LiveId" clId="{06BB460D-C651-49DF-A4D0-FD4839587FBF}" dt="2020-03-08T04:38:34.097" v="2274" actId="1036"/>
        <pc:sldMkLst>
          <pc:docMk/>
          <pc:sldMk cId="793364836" sldId="359"/>
        </pc:sldMkLst>
        <pc:spChg chg="add del mod">
          <ac:chgData name="Samson Christopher" userId="6a13b5f1e64a53ae" providerId="LiveId" clId="{06BB460D-C651-49DF-A4D0-FD4839587FBF}" dt="2020-03-08T04:32:07.357" v="1605" actId="478"/>
          <ac:spMkLst>
            <pc:docMk/>
            <pc:sldMk cId="793364836" sldId="359"/>
            <ac:spMk id="2" creationId="{A1EF1242-5EF7-4011-BF13-742A2075460C}"/>
          </ac:spMkLst>
        </pc:spChg>
        <pc:spChg chg="add mod">
          <ac:chgData name="Samson Christopher" userId="6a13b5f1e64a53ae" providerId="LiveId" clId="{06BB460D-C651-49DF-A4D0-FD4839587FBF}" dt="2020-03-08T04:38:34.097" v="2274" actId="1036"/>
          <ac:spMkLst>
            <pc:docMk/>
            <pc:sldMk cId="793364836" sldId="359"/>
            <ac:spMk id="3" creationId="{BDBA7DAE-CCDF-4975-8D7C-12032499DDB6}"/>
          </ac:spMkLst>
        </pc:spChg>
      </pc:sldChg>
      <pc:sldChg chg="addSp modSp add del mod">
        <pc:chgData name="Samson Christopher" userId="6a13b5f1e64a53ae" providerId="LiveId" clId="{06BB460D-C651-49DF-A4D0-FD4839587FBF}" dt="2020-03-08T04:23:00.105" v="860" actId="47"/>
        <pc:sldMkLst>
          <pc:docMk/>
          <pc:sldMk cId="1404257302" sldId="359"/>
        </pc:sldMkLst>
        <pc:spChg chg="add mod">
          <ac:chgData name="Samson Christopher" userId="6a13b5f1e64a53ae" providerId="LiveId" clId="{06BB460D-C651-49DF-A4D0-FD4839587FBF}" dt="2020-03-08T04:17:00.357" v="237" actId="1035"/>
          <ac:spMkLst>
            <pc:docMk/>
            <pc:sldMk cId="1404257302" sldId="359"/>
            <ac:spMk id="2" creationId="{66C029E6-CF34-4C27-8FB1-3C243D5C3930}"/>
          </ac:spMkLst>
        </pc:spChg>
      </pc:sldChg>
      <pc:sldChg chg="del">
        <pc:chgData name="Samson Christopher" userId="6a13b5f1e64a53ae" providerId="LiveId" clId="{06BB460D-C651-49DF-A4D0-FD4839587FBF}" dt="2020-03-08T04:11:57.708" v="1" actId="47"/>
        <pc:sldMkLst>
          <pc:docMk/>
          <pc:sldMk cId="2015552321" sldId="359"/>
        </pc:sldMkLst>
      </pc:sldChg>
      <pc:sldChg chg="addSp modSp add del mod">
        <pc:chgData name="Samson Christopher" userId="6a13b5f1e64a53ae" providerId="LiveId" clId="{06BB460D-C651-49DF-A4D0-FD4839587FBF}" dt="2020-03-08T04:32:02.427" v="1595" actId="47"/>
        <pc:sldMkLst>
          <pc:docMk/>
          <pc:sldMk cId="259561523" sldId="360"/>
        </pc:sldMkLst>
        <pc:spChg chg="add mod">
          <ac:chgData name="Samson Christopher" userId="6a13b5f1e64a53ae" providerId="LiveId" clId="{06BB460D-C651-49DF-A4D0-FD4839587FBF}" dt="2020-03-08T04:30:16.794" v="1485" actId="1035"/>
          <ac:spMkLst>
            <pc:docMk/>
            <pc:sldMk cId="259561523" sldId="360"/>
            <ac:spMk id="2" creationId="{728474E8-1DCC-4204-9B81-38F71AB59BBD}"/>
          </ac:spMkLst>
        </pc:spChg>
      </pc:sldChg>
      <pc:sldChg chg="addSp modSp add del mod">
        <pc:chgData name="Samson Christopher" userId="6a13b5f1e64a53ae" providerId="LiveId" clId="{06BB460D-C651-49DF-A4D0-FD4839587FBF}" dt="2020-03-08T04:23:00.345" v="861" actId="47"/>
        <pc:sldMkLst>
          <pc:docMk/>
          <pc:sldMk cId="1353803750" sldId="360"/>
        </pc:sldMkLst>
        <pc:spChg chg="add mod">
          <ac:chgData name="Samson Christopher" userId="6a13b5f1e64a53ae" providerId="LiveId" clId="{06BB460D-C651-49DF-A4D0-FD4839587FBF}" dt="2020-03-08T04:17:14.012" v="294" actId="1036"/>
          <ac:spMkLst>
            <pc:docMk/>
            <pc:sldMk cId="1353803750" sldId="360"/>
            <ac:spMk id="2" creationId="{C3351736-A523-4F34-B0AA-F7B74501A4FB}"/>
          </ac:spMkLst>
        </pc:spChg>
      </pc:sldChg>
      <pc:sldChg chg="del">
        <pc:chgData name="Samson Christopher" userId="6a13b5f1e64a53ae" providerId="LiveId" clId="{06BB460D-C651-49DF-A4D0-FD4839587FBF}" dt="2020-03-08T04:11:58.216" v="2" actId="47"/>
        <pc:sldMkLst>
          <pc:docMk/>
          <pc:sldMk cId="2970299309" sldId="360"/>
        </pc:sldMkLst>
      </pc:sldChg>
      <pc:sldChg chg="addSp modSp add mod">
        <pc:chgData name="Samson Christopher" userId="6a13b5f1e64a53ae" providerId="LiveId" clId="{06BB460D-C651-49DF-A4D0-FD4839587FBF}" dt="2020-03-08T04:38:19.825" v="2216" actId="1035"/>
        <pc:sldMkLst>
          <pc:docMk/>
          <pc:sldMk cId="3332513533" sldId="360"/>
        </pc:sldMkLst>
        <pc:spChg chg="add mod">
          <ac:chgData name="Samson Christopher" userId="6a13b5f1e64a53ae" providerId="LiveId" clId="{06BB460D-C651-49DF-A4D0-FD4839587FBF}" dt="2020-03-08T04:38:19.825" v="2216" actId="1035"/>
          <ac:spMkLst>
            <pc:docMk/>
            <pc:sldMk cId="3332513533" sldId="360"/>
            <ac:spMk id="2" creationId="{80E33508-DAEB-4326-94D2-DE4663861939}"/>
          </ac:spMkLst>
        </pc:spChg>
      </pc:sldChg>
      <pc:sldChg chg="addSp modSp add del mod">
        <pc:chgData name="Samson Christopher" userId="6a13b5f1e64a53ae" providerId="LiveId" clId="{06BB460D-C651-49DF-A4D0-FD4839587FBF}" dt="2020-03-08T04:32:02.622" v="1596" actId="47"/>
        <pc:sldMkLst>
          <pc:docMk/>
          <pc:sldMk cId="311019332" sldId="361"/>
        </pc:sldMkLst>
        <pc:spChg chg="add mod">
          <ac:chgData name="Samson Christopher" userId="6a13b5f1e64a53ae" providerId="LiveId" clId="{06BB460D-C651-49DF-A4D0-FD4839587FBF}" dt="2020-03-08T04:30:06.233" v="1437" actId="1036"/>
          <ac:spMkLst>
            <pc:docMk/>
            <pc:sldMk cId="311019332" sldId="361"/>
            <ac:spMk id="2" creationId="{9CF584CD-4F16-4471-B6B4-7BCCD652B65E}"/>
          </ac:spMkLst>
        </pc:spChg>
      </pc:sldChg>
      <pc:sldChg chg="del">
        <pc:chgData name="Samson Christopher" userId="6a13b5f1e64a53ae" providerId="LiveId" clId="{06BB460D-C651-49DF-A4D0-FD4839587FBF}" dt="2020-03-08T04:11:58.251" v="3" actId="47"/>
        <pc:sldMkLst>
          <pc:docMk/>
          <pc:sldMk cId="804398756" sldId="361"/>
        </pc:sldMkLst>
      </pc:sldChg>
      <pc:sldChg chg="addSp modSp add del mod">
        <pc:chgData name="Samson Christopher" userId="6a13b5f1e64a53ae" providerId="LiveId" clId="{06BB460D-C651-49DF-A4D0-FD4839587FBF}" dt="2020-03-08T04:23:00.496" v="862" actId="47"/>
        <pc:sldMkLst>
          <pc:docMk/>
          <pc:sldMk cId="3416297612" sldId="361"/>
        </pc:sldMkLst>
        <pc:spChg chg="add mod">
          <ac:chgData name="Samson Christopher" userId="6a13b5f1e64a53ae" providerId="LiveId" clId="{06BB460D-C651-49DF-A4D0-FD4839587FBF}" dt="2020-03-08T04:17:33.091" v="359" actId="1036"/>
          <ac:spMkLst>
            <pc:docMk/>
            <pc:sldMk cId="3416297612" sldId="361"/>
            <ac:spMk id="2" creationId="{0F6FE3F9-5A1D-4E16-9128-00C15CCB30A5}"/>
          </ac:spMkLst>
        </pc:spChg>
      </pc:sldChg>
      <pc:sldChg chg="addSp modSp add mod">
        <pc:chgData name="Samson Christopher" userId="6a13b5f1e64a53ae" providerId="LiveId" clId="{06BB460D-C651-49DF-A4D0-FD4839587FBF}" dt="2020-03-08T04:38:05.526" v="2152" actId="1036"/>
        <pc:sldMkLst>
          <pc:docMk/>
          <pc:sldMk cId="3705991105" sldId="361"/>
        </pc:sldMkLst>
        <pc:spChg chg="add mod">
          <ac:chgData name="Samson Christopher" userId="6a13b5f1e64a53ae" providerId="LiveId" clId="{06BB460D-C651-49DF-A4D0-FD4839587FBF}" dt="2020-03-08T04:38:05.526" v="2152" actId="1036"/>
          <ac:spMkLst>
            <pc:docMk/>
            <pc:sldMk cId="3705991105" sldId="361"/>
            <ac:spMk id="2" creationId="{24393300-713D-46D8-B5BE-BB3AE73F7F01}"/>
          </ac:spMkLst>
        </pc:spChg>
      </pc:sldChg>
      <pc:sldChg chg="addSp modSp add del mod">
        <pc:chgData name="Samson Christopher" userId="6a13b5f1e64a53ae" providerId="LiveId" clId="{06BB460D-C651-49DF-A4D0-FD4839587FBF}" dt="2020-03-08T04:32:02.800" v="1597" actId="47"/>
        <pc:sldMkLst>
          <pc:docMk/>
          <pc:sldMk cId="376760557" sldId="362"/>
        </pc:sldMkLst>
        <pc:spChg chg="add mod">
          <ac:chgData name="Samson Christopher" userId="6a13b5f1e64a53ae" providerId="LiveId" clId="{06BB460D-C651-49DF-A4D0-FD4839587FBF}" dt="2020-03-08T04:29:51.660" v="1384" actId="1036"/>
          <ac:spMkLst>
            <pc:docMk/>
            <pc:sldMk cId="376760557" sldId="362"/>
            <ac:spMk id="2" creationId="{55857EA7-461C-4CFE-86C1-6A14812E5AAA}"/>
          </ac:spMkLst>
        </pc:spChg>
      </pc:sldChg>
      <pc:sldChg chg="addSp modSp add mod">
        <pc:chgData name="Samson Christopher" userId="6a13b5f1e64a53ae" providerId="LiveId" clId="{06BB460D-C651-49DF-A4D0-FD4839587FBF}" dt="2020-03-08T04:37:52.868" v="2100" actId="1036"/>
        <pc:sldMkLst>
          <pc:docMk/>
          <pc:sldMk cId="1763162954" sldId="362"/>
        </pc:sldMkLst>
        <pc:spChg chg="add mod">
          <ac:chgData name="Samson Christopher" userId="6a13b5f1e64a53ae" providerId="LiveId" clId="{06BB460D-C651-49DF-A4D0-FD4839587FBF}" dt="2020-03-08T04:37:52.868" v="2100" actId="1036"/>
          <ac:spMkLst>
            <pc:docMk/>
            <pc:sldMk cId="1763162954" sldId="362"/>
            <ac:spMk id="2" creationId="{55176FE4-7D53-4D3C-ACEC-3C41B17EC5BB}"/>
          </ac:spMkLst>
        </pc:spChg>
      </pc:sldChg>
      <pc:sldChg chg="addSp modSp add del mod">
        <pc:chgData name="Samson Christopher" userId="6a13b5f1e64a53ae" providerId="LiveId" clId="{06BB460D-C651-49DF-A4D0-FD4839587FBF}" dt="2020-03-08T04:23:00.674" v="863" actId="47"/>
        <pc:sldMkLst>
          <pc:docMk/>
          <pc:sldMk cId="3259466894" sldId="362"/>
        </pc:sldMkLst>
        <pc:spChg chg="add mod">
          <ac:chgData name="Samson Christopher" userId="6a13b5f1e64a53ae" providerId="LiveId" clId="{06BB460D-C651-49DF-A4D0-FD4839587FBF}" dt="2020-03-08T04:19:50.893" v="411" actId="1035"/>
          <ac:spMkLst>
            <pc:docMk/>
            <pc:sldMk cId="3259466894" sldId="362"/>
            <ac:spMk id="2" creationId="{7A6D152B-CAE9-4FEF-B4E3-09AC9654EBA2}"/>
          </ac:spMkLst>
        </pc:spChg>
      </pc:sldChg>
      <pc:sldChg chg="del">
        <pc:chgData name="Samson Christopher" userId="6a13b5f1e64a53ae" providerId="LiveId" clId="{06BB460D-C651-49DF-A4D0-FD4839587FBF}" dt="2020-03-08T04:11:58.283" v="4" actId="47"/>
        <pc:sldMkLst>
          <pc:docMk/>
          <pc:sldMk cId="3688504452" sldId="362"/>
        </pc:sldMkLst>
      </pc:sldChg>
      <pc:sldChg chg="addSp modSp add del mod">
        <pc:chgData name="Samson Christopher" userId="6a13b5f1e64a53ae" providerId="LiveId" clId="{06BB460D-C651-49DF-A4D0-FD4839587FBF}" dt="2020-03-08T04:32:02.975" v="1598" actId="47"/>
        <pc:sldMkLst>
          <pc:docMk/>
          <pc:sldMk cId="1458459979" sldId="363"/>
        </pc:sldMkLst>
        <pc:spChg chg="add mod">
          <ac:chgData name="Samson Christopher" userId="6a13b5f1e64a53ae" providerId="LiveId" clId="{06BB460D-C651-49DF-A4D0-FD4839587FBF}" dt="2020-03-08T04:29:21.311" v="1327" actId="1035"/>
          <ac:spMkLst>
            <pc:docMk/>
            <pc:sldMk cId="1458459979" sldId="363"/>
            <ac:spMk id="2" creationId="{2D3E7E89-7D5F-4E5C-96CD-25633EF52BD4}"/>
          </ac:spMkLst>
        </pc:spChg>
      </pc:sldChg>
      <pc:sldChg chg="addSp modSp add del mod">
        <pc:chgData name="Samson Christopher" userId="6a13b5f1e64a53ae" providerId="LiveId" clId="{06BB460D-C651-49DF-A4D0-FD4839587FBF}" dt="2020-03-08T04:23:00.872" v="864" actId="47"/>
        <pc:sldMkLst>
          <pc:docMk/>
          <pc:sldMk cId="2499378695" sldId="363"/>
        </pc:sldMkLst>
        <pc:spChg chg="add mod">
          <ac:chgData name="Samson Christopher" userId="6a13b5f1e64a53ae" providerId="LiveId" clId="{06BB460D-C651-49DF-A4D0-FD4839587FBF}" dt="2020-03-08T04:20:02.253" v="468" actId="1036"/>
          <ac:spMkLst>
            <pc:docMk/>
            <pc:sldMk cId="2499378695" sldId="363"/>
            <ac:spMk id="2" creationId="{73773FA0-5ACE-4DC5-8A75-8D98793AC1CA}"/>
          </ac:spMkLst>
        </pc:spChg>
      </pc:sldChg>
      <pc:sldChg chg="del">
        <pc:chgData name="Samson Christopher" userId="6a13b5f1e64a53ae" providerId="LiveId" clId="{06BB460D-C651-49DF-A4D0-FD4839587FBF}" dt="2020-03-08T04:11:58.319" v="5" actId="47"/>
        <pc:sldMkLst>
          <pc:docMk/>
          <pc:sldMk cId="3420560668" sldId="363"/>
        </pc:sldMkLst>
      </pc:sldChg>
      <pc:sldChg chg="addSp modSp add mod">
        <pc:chgData name="Samson Christopher" userId="6a13b5f1e64a53ae" providerId="LiveId" clId="{06BB460D-C651-49DF-A4D0-FD4839587FBF}" dt="2020-03-08T04:39:07.298" v="2354" actId="1036"/>
        <pc:sldMkLst>
          <pc:docMk/>
          <pc:sldMk cId="4019613595" sldId="363"/>
        </pc:sldMkLst>
        <pc:spChg chg="add mod">
          <ac:chgData name="Samson Christopher" userId="6a13b5f1e64a53ae" providerId="LiveId" clId="{06BB460D-C651-49DF-A4D0-FD4839587FBF}" dt="2020-03-08T04:39:07.298" v="2354" actId="1036"/>
          <ac:spMkLst>
            <pc:docMk/>
            <pc:sldMk cId="4019613595" sldId="363"/>
            <ac:spMk id="2" creationId="{97C25907-6BC2-4F1A-9AE7-5024FF0869E3}"/>
          </ac:spMkLst>
        </pc:spChg>
      </pc:sldChg>
      <pc:sldChg chg="addSp modSp add del mod">
        <pc:chgData name="Samson Christopher" userId="6a13b5f1e64a53ae" providerId="LiveId" clId="{06BB460D-C651-49DF-A4D0-FD4839587FBF}" dt="2020-03-08T04:23:01.006" v="865" actId="47"/>
        <pc:sldMkLst>
          <pc:docMk/>
          <pc:sldMk cId="387067521" sldId="364"/>
        </pc:sldMkLst>
        <pc:spChg chg="add mod">
          <ac:chgData name="Samson Christopher" userId="6a13b5f1e64a53ae" providerId="LiveId" clId="{06BB460D-C651-49DF-A4D0-FD4839587FBF}" dt="2020-03-08T04:20:16.106" v="524" actId="1036"/>
          <ac:spMkLst>
            <pc:docMk/>
            <pc:sldMk cId="387067521" sldId="364"/>
            <ac:spMk id="2" creationId="{2B67950D-9219-464F-AB22-2959BAFF6054}"/>
          </ac:spMkLst>
        </pc:spChg>
      </pc:sldChg>
      <pc:sldChg chg="del">
        <pc:chgData name="Samson Christopher" userId="6a13b5f1e64a53ae" providerId="LiveId" clId="{06BB460D-C651-49DF-A4D0-FD4839587FBF}" dt="2020-03-08T04:11:58.345" v="6" actId="47"/>
        <pc:sldMkLst>
          <pc:docMk/>
          <pc:sldMk cId="922480947" sldId="364"/>
        </pc:sldMkLst>
      </pc:sldChg>
      <pc:sldChg chg="addSp modSp add del mod">
        <pc:chgData name="Samson Christopher" userId="6a13b5f1e64a53ae" providerId="LiveId" clId="{06BB460D-C651-49DF-A4D0-FD4839587FBF}" dt="2020-03-08T04:32:03.197" v="1599" actId="47"/>
        <pc:sldMkLst>
          <pc:docMk/>
          <pc:sldMk cId="1979276658" sldId="364"/>
        </pc:sldMkLst>
        <pc:spChg chg="add mod">
          <ac:chgData name="Samson Christopher" userId="6a13b5f1e64a53ae" providerId="LiveId" clId="{06BB460D-C651-49DF-A4D0-FD4839587FBF}" dt="2020-03-08T04:29:08.539" v="1275" actId="1036"/>
          <ac:spMkLst>
            <pc:docMk/>
            <pc:sldMk cId="1979276658" sldId="364"/>
            <ac:spMk id="2" creationId="{EEDD26AF-D4CC-4784-A9AE-32EA086AED32}"/>
          </ac:spMkLst>
        </pc:spChg>
      </pc:sldChg>
      <pc:sldChg chg="addSp modSp add mod">
        <pc:chgData name="Samson Christopher" userId="6a13b5f1e64a53ae" providerId="LiveId" clId="{06BB460D-C651-49DF-A4D0-FD4839587FBF}" dt="2020-03-08T04:37:28.372" v="2035" actId="1035"/>
        <pc:sldMkLst>
          <pc:docMk/>
          <pc:sldMk cId="2058300771" sldId="364"/>
        </pc:sldMkLst>
        <pc:spChg chg="add mod">
          <ac:chgData name="Samson Christopher" userId="6a13b5f1e64a53ae" providerId="LiveId" clId="{06BB460D-C651-49DF-A4D0-FD4839587FBF}" dt="2020-03-08T04:37:28.372" v="2035" actId="1035"/>
          <ac:spMkLst>
            <pc:docMk/>
            <pc:sldMk cId="2058300771" sldId="364"/>
            <ac:spMk id="2" creationId="{7DBDD3C1-91B9-46C4-B2CB-BDDF77A778C1}"/>
          </ac:spMkLst>
        </pc:spChg>
      </pc:sldChg>
      <pc:sldChg chg="addSp modSp add del mod">
        <pc:chgData name="Samson Christopher" userId="6a13b5f1e64a53ae" providerId="LiveId" clId="{06BB460D-C651-49DF-A4D0-FD4839587FBF}" dt="2020-03-08T04:32:03.370" v="1600" actId="47"/>
        <pc:sldMkLst>
          <pc:docMk/>
          <pc:sldMk cId="107383162" sldId="365"/>
        </pc:sldMkLst>
        <pc:spChg chg="add mod">
          <ac:chgData name="Samson Christopher" userId="6a13b5f1e64a53ae" providerId="LiveId" clId="{06BB460D-C651-49DF-A4D0-FD4839587FBF}" dt="2020-03-08T04:28:55.956" v="1218" actId="1035"/>
          <ac:spMkLst>
            <pc:docMk/>
            <pc:sldMk cId="107383162" sldId="365"/>
            <ac:spMk id="2" creationId="{55FF2696-B132-442B-8127-AAD64793ED24}"/>
          </ac:spMkLst>
        </pc:spChg>
      </pc:sldChg>
      <pc:sldChg chg="addSp modSp add mod">
        <pc:chgData name="Samson Christopher" userId="6a13b5f1e64a53ae" providerId="LiveId" clId="{06BB460D-C651-49DF-A4D0-FD4839587FBF}" dt="2020-03-08T04:37:14.647" v="1977" actId="1036"/>
        <pc:sldMkLst>
          <pc:docMk/>
          <pc:sldMk cId="2987257179" sldId="365"/>
        </pc:sldMkLst>
        <pc:spChg chg="add mod">
          <ac:chgData name="Samson Christopher" userId="6a13b5f1e64a53ae" providerId="LiveId" clId="{06BB460D-C651-49DF-A4D0-FD4839587FBF}" dt="2020-03-08T04:37:14.647" v="1977" actId="1036"/>
          <ac:spMkLst>
            <pc:docMk/>
            <pc:sldMk cId="2987257179" sldId="365"/>
            <ac:spMk id="2" creationId="{81445C20-F688-44CB-906D-8684C69073E9}"/>
          </ac:spMkLst>
        </pc:spChg>
      </pc:sldChg>
      <pc:sldChg chg="del">
        <pc:chgData name="Samson Christopher" userId="6a13b5f1e64a53ae" providerId="LiveId" clId="{06BB460D-C651-49DF-A4D0-FD4839587FBF}" dt="2020-03-08T04:11:58.389" v="7" actId="47"/>
        <pc:sldMkLst>
          <pc:docMk/>
          <pc:sldMk cId="3179849323" sldId="365"/>
        </pc:sldMkLst>
      </pc:sldChg>
      <pc:sldChg chg="addSp modSp add del mod">
        <pc:chgData name="Samson Christopher" userId="6a13b5f1e64a53ae" providerId="LiveId" clId="{06BB460D-C651-49DF-A4D0-FD4839587FBF}" dt="2020-03-08T04:23:01.167" v="866" actId="47"/>
        <pc:sldMkLst>
          <pc:docMk/>
          <pc:sldMk cId="3966302501" sldId="365"/>
        </pc:sldMkLst>
        <pc:spChg chg="add mod">
          <ac:chgData name="Samson Christopher" userId="6a13b5f1e64a53ae" providerId="LiveId" clId="{06BB460D-C651-49DF-A4D0-FD4839587FBF}" dt="2020-03-08T04:20:27.233" v="574" actId="1035"/>
          <ac:spMkLst>
            <pc:docMk/>
            <pc:sldMk cId="3966302501" sldId="365"/>
            <ac:spMk id="2" creationId="{72281F95-D5E2-4AC7-ACCC-F2F1E90D7686}"/>
          </ac:spMkLst>
        </pc:spChg>
      </pc:sldChg>
      <pc:sldChg chg="addSp modSp add del mod">
        <pc:chgData name="Samson Christopher" userId="6a13b5f1e64a53ae" providerId="LiveId" clId="{06BB460D-C651-49DF-A4D0-FD4839587FBF}" dt="2020-03-08T04:32:03.537" v="1601" actId="47"/>
        <pc:sldMkLst>
          <pc:docMk/>
          <pc:sldMk cId="2955433846" sldId="366"/>
        </pc:sldMkLst>
        <pc:spChg chg="add mod">
          <ac:chgData name="Samson Christopher" userId="6a13b5f1e64a53ae" providerId="LiveId" clId="{06BB460D-C651-49DF-A4D0-FD4839587FBF}" dt="2020-03-08T04:28:41.567" v="1160" actId="1036"/>
          <ac:spMkLst>
            <pc:docMk/>
            <pc:sldMk cId="2955433846" sldId="366"/>
            <ac:spMk id="2" creationId="{4B32F6BF-BA65-41AD-8FA6-9538C05A4D57}"/>
          </ac:spMkLst>
        </pc:spChg>
      </pc:sldChg>
      <pc:sldChg chg="addSp modSp add mod">
        <pc:chgData name="Samson Christopher" userId="6a13b5f1e64a53ae" providerId="LiveId" clId="{06BB460D-C651-49DF-A4D0-FD4839587FBF}" dt="2020-03-08T04:37:00.378" v="1930" actId="1036"/>
        <pc:sldMkLst>
          <pc:docMk/>
          <pc:sldMk cId="3742830903" sldId="366"/>
        </pc:sldMkLst>
        <pc:spChg chg="add mod">
          <ac:chgData name="Samson Christopher" userId="6a13b5f1e64a53ae" providerId="LiveId" clId="{06BB460D-C651-49DF-A4D0-FD4839587FBF}" dt="2020-03-08T04:37:00.378" v="1930" actId="1036"/>
          <ac:spMkLst>
            <pc:docMk/>
            <pc:sldMk cId="3742830903" sldId="366"/>
            <ac:spMk id="2" creationId="{0452C2EA-BAAC-4DA0-AF5B-2B5E8D4CD285}"/>
          </ac:spMkLst>
        </pc:spChg>
      </pc:sldChg>
      <pc:sldChg chg="del">
        <pc:chgData name="Samson Christopher" userId="6a13b5f1e64a53ae" providerId="LiveId" clId="{06BB460D-C651-49DF-A4D0-FD4839587FBF}" dt="2020-03-08T04:11:58.421" v="8" actId="47"/>
        <pc:sldMkLst>
          <pc:docMk/>
          <pc:sldMk cId="4242236325" sldId="366"/>
        </pc:sldMkLst>
      </pc:sldChg>
      <pc:sldChg chg="addSp modSp add del mod">
        <pc:chgData name="Samson Christopher" userId="6a13b5f1e64a53ae" providerId="LiveId" clId="{06BB460D-C651-49DF-A4D0-FD4839587FBF}" dt="2020-03-08T04:23:01.326" v="867" actId="47"/>
        <pc:sldMkLst>
          <pc:docMk/>
          <pc:sldMk cId="4268336800" sldId="366"/>
        </pc:sldMkLst>
        <pc:spChg chg="add mod">
          <ac:chgData name="Samson Christopher" userId="6a13b5f1e64a53ae" providerId="LiveId" clId="{06BB460D-C651-49DF-A4D0-FD4839587FBF}" dt="2020-03-08T04:20:40.786" v="629" actId="1036"/>
          <ac:spMkLst>
            <pc:docMk/>
            <pc:sldMk cId="4268336800" sldId="366"/>
            <ac:spMk id="2" creationId="{FAD52C5D-5E5C-4A50-952D-5BBA9019C6D3}"/>
          </ac:spMkLst>
        </pc:spChg>
      </pc:sldChg>
      <pc:sldChg chg="addSp modSp add mod">
        <pc:chgData name="Samson Christopher" userId="6a13b5f1e64a53ae" providerId="LiveId" clId="{06BB460D-C651-49DF-A4D0-FD4839587FBF}" dt="2020-03-08T04:36:47.797" v="1873" actId="1035"/>
        <pc:sldMkLst>
          <pc:docMk/>
          <pc:sldMk cId="11807943" sldId="367"/>
        </pc:sldMkLst>
        <pc:spChg chg="add mod">
          <ac:chgData name="Samson Christopher" userId="6a13b5f1e64a53ae" providerId="LiveId" clId="{06BB460D-C651-49DF-A4D0-FD4839587FBF}" dt="2020-03-08T04:36:47.797" v="1873" actId="1035"/>
          <ac:spMkLst>
            <pc:docMk/>
            <pc:sldMk cId="11807943" sldId="367"/>
            <ac:spMk id="2" creationId="{90F40128-9E54-4490-8402-9F9B83379302}"/>
          </ac:spMkLst>
        </pc:spChg>
      </pc:sldChg>
      <pc:sldChg chg="del">
        <pc:chgData name="Samson Christopher" userId="6a13b5f1e64a53ae" providerId="LiveId" clId="{06BB460D-C651-49DF-A4D0-FD4839587FBF}" dt="2020-03-08T04:11:58.448" v="9" actId="47"/>
        <pc:sldMkLst>
          <pc:docMk/>
          <pc:sldMk cId="364254659" sldId="367"/>
        </pc:sldMkLst>
      </pc:sldChg>
      <pc:sldChg chg="addSp modSp add del mod">
        <pc:chgData name="Samson Christopher" userId="6a13b5f1e64a53ae" providerId="LiveId" clId="{06BB460D-C651-49DF-A4D0-FD4839587FBF}" dt="2020-03-08T04:23:01.717" v="868" actId="47"/>
        <pc:sldMkLst>
          <pc:docMk/>
          <pc:sldMk cId="756738756" sldId="367"/>
        </pc:sldMkLst>
        <pc:spChg chg="add mod">
          <ac:chgData name="Samson Christopher" userId="6a13b5f1e64a53ae" providerId="LiveId" clId="{06BB460D-C651-49DF-A4D0-FD4839587FBF}" dt="2020-03-08T04:20:56.854" v="681" actId="1035"/>
          <ac:spMkLst>
            <pc:docMk/>
            <pc:sldMk cId="756738756" sldId="367"/>
            <ac:spMk id="2" creationId="{110DB0F8-6E3E-4BFF-BB0F-B262DE8C864E}"/>
          </ac:spMkLst>
        </pc:spChg>
      </pc:sldChg>
      <pc:sldChg chg="addSp modSp add del mod">
        <pc:chgData name="Samson Christopher" userId="6a13b5f1e64a53ae" providerId="LiveId" clId="{06BB460D-C651-49DF-A4D0-FD4839587FBF}" dt="2020-03-08T04:32:03.735" v="1602" actId="47"/>
        <pc:sldMkLst>
          <pc:docMk/>
          <pc:sldMk cId="3350617647" sldId="367"/>
        </pc:sldMkLst>
        <pc:spChg chg="add mod">
          <ac:chgData name="Samson Christopher" userId="6a13b5f1e64a53ae" providerId="LiveId" clId="{06BB460D-C651-49DF-A4D0-FD4839587FBF}" dt="2020-03-08T04:27:57.795" v="1092" actId="1036"/>
          <ac:spMkLst>
            <pc:docMk/>
            <pc:sldMk cId="3350617647" sldId="367"/>
            <ac:spMk id="2" creationId="{E246066D-39B1-4876-9A34-F4075708F833}"/>
          </ac:spMkLst>
        </pc:spChg>
      </pc:sldChg>
      <pc:sldChg chg="addSp modSp add del mod">
        <pc:chgData name="Samson Christopher" userId="6a13b5f1e64a53ae" providerId="LiveId" clId="{06BB460D-C651-49DF-A4D0-FD4839587FBF}" dt="2020-03-08T04:23:01.908" v="869" actId="47"/>
        <pc:sldMkLst>
          <pc:docMk/>
          <pc:sldMk cId="1564697608" sldId="368"/>
        </pc:sldMkLst>
        <pc:spChg chg="add mod">
          <ac:chgData name="Samson Christopher" userId="6a13b5f1e64a53ae" providerId="LiveId" clId="{06BB460D-C651-49DF-A4D0-FD4839587FBF}" dt="2020-03-08T04:21:17.510" v="744" actId="1036"/>
          <ac:spMkLst>
            <pc:docMk/>
            <pc:sldMk cId="1564697608" sldId="368"/>
            <ac:spMk id="2" creationId="{293C363A-6017-4D5A-8EAD-4C3A4D0B9C4D}"/>
          </ac:spMkLst>
        </pc:spChg>
      </pc:sldChg>
      <pc:sldChg chg="addSp modSp add del mod">
        <pc:chgData name="Samson Christopher" userId="6a13b5f1e64a53ae" providerId="LiveId" clId="{06BB460D-C651-49DF-A4D0-FD4839587FBF}" dt="2020-03-08T04:32:03.909" v="1603" actId="47"/>
        <pc:sldMkLst>
          <pc:docMk/>
          <pc:sldMk cId="2123690553" sldId="368"/>
        </pc:sldMkLst>
        <pc:spChg chg="add mod">
          <ac:chgData name="Samson Christopher" userId="6a13b5f1e64a53ae" providerId="LiveId" clId="{06BB460D-C651-49DF-A4D0-FD4839587FBF}" dt="2020-03-08T04:27:45.779" v="1038" actId="1036"/>
          <ac:spMkLst>
            <pc:docMk/>
            <pc:sldMk cId="2123690553" sldId="368"/>
            <ac:spMk id="2" creationId="{95ADCE88-E70D-4A21-B257-8A5E97A2FED6}"/>
          </ac:spMkLst>
        </pc:spChg>
      </pc:sldChg>
      <pc:sldChg chg="addSp modSp add mod">
        <pc:chgData name="Samson Christopher" userId="6a13b5f1e64a53ae" providerId="LiveId" clId="{06BB460D-C651-49DF-A4D0-FD4839587FBF}" dt="2020-03-08T04:36:32.388" v="1824" actId="1036"/>
        <pc:sldMkLst>
          <pc:docMk/>
          <pc:sldMk cId="2252172185" sldId="368"/>
        </pc:sldMkLst>
        <pc:spChg chg="add mod">
          <ac:chgData name="Samson Christopher" userId="6a13b5f1e64a53ae" providerId="LiveId" clId="{06BB460D-C651-49DF-A4D0-FD4839587FBF}" dt="2020-03-08T04:36:32.388" v="1824" actId="1036"/>
          <ac:spMkLst>
            <pc:docMk/>
            <pc:sldMk cId="2252172185" sldId="368"/>
            <ac:spMk id="2" creationId="{92C06AA1-D4DC-4D99-9DAA-C8D7D1F985AF}"/>
          </ac:spMkLst>
        </pc:spChg>
      </pc:sldChg>
      <pc:sldChg chg="addSp modSp add mod">
        <pc:chgData name="Samson Christopher" userId="6a13b5f1e64a53ae" providerId="LiveId" clId="{06BB460D-C651-49DF-A4D0-FD4839587FBF}" dt="2020-03-08T04:36:21.603" v="1773" actId="1036"/>
        <pc:sldMkLst>
          <pc:docMk/>
          <pc:sldMk cId="1921005412" sldId="369"/>
        </pc:sldMkLst>
        <pc:spChg chg="add mod">
          <ac:chgData name="Samson Christopher" userId="6a13b5f1e64a53ae" providerId="LiveId" clId="{06BB460D-C651-49DF-A4D0-FD4839587FBF}" dt="2020-03-08T04:36:21.603" v="1773" actId="1036"/>
          <ac:spMkLst>
            <pc:docMk/>
            <pc:sldMk cId="1921005412" sldId="369"/>
            <ac:spMk id="2" creationId="{CD50C7C9-6D37-4D79-B34A-57B3CF22815C}"/>
          </ac:spMkLst>
        </pc:spChg>
      </pc:sldChg>
      <pc:sldChg chg="addSp modSp add del mod">
        <pc:chgData name="Samson Christopher" userId="6a13b5f1e64a53ae" providerId="LiveId" clId="{06BB460D-C651-49DF-A4D0-FD4839587FBF}" dt="2020-03-08T04:23:02.121" v="870" actId="47"/>
        <pc:sldMkLst>
          <pc:docMk/>
          <pc:sldMk cId="2600267066" sldId="369"/>
        </pc:sldMkLst>
        <pc:spChg chg="add mod">
          <ac:chgData name="Samson Christopher" userId="6a13b5f1e64a53ae" providerId="LiveId" clId="{06BB460D-C651-49DF-A4D0-FD4839587FBF}" dt="2020-03-08T04:21:29.458" v="791" actId="1036"/>
          <ac:spMkLst>
            <pc:docMk/>
            <pc:sldMk cId="2600267066" sldId="369"/>
            <ac:spMk id="2" creationId="{6F37BBFD-A7C5-4D96-82A7-999CC00B6686}"/>
          </ac:spMkLst>
        </pc:spChg>
      </pc:sldChg>
      <pc:sldChg chg="addSp modSp add del mod">
        <pc:chgData name="Samson Christopher" userId="6a13b5f1e64a53ae" providerId="LiveId" clId="{06BB460D-C651-49DF-A4D0-FD4839587FBF}" dt="2020-03-08T04:32:04.254" v="1604" actId="47"/>
        <pc:sldMkLst>
          <pc:docMk/>
          <pc:sldMk cId="3862970446" sldId="369"/>
        </pc:sldMkLst>
        <pc:spChg chg="add mod">
          <ac:chgData name="Samson Christopher" userId="6a13b5f1e64a53ae" providerId="LiveId" clId="{06BB460D-C651-49DF-A4D0-FD4839587FBF}" dt="2020-03-08T04:27:30.122" v="979" actId="1036"/>
          <ac:spMkLst>
            <pc:docMk/>
            <pc:sldMk cId="3862970446" sldId="369"/>
            <ac:spMk id="2" creationId="{834B1BA9-B728-400D-9AE2-851C96C23E4A}"/>
          </ac:spMkLst>
        </pc:spChg>
      </pc:sldChg>
      <pc:sldChg chg="addSp modSp add del mod">
        <pc:chgData name="Samson Christopher" userId="6a13b5f1e64a53ae" providerId="LiveId" clId="{06BB460D-C651-49DF-A4D0-FD4839587FBF}" dt="2020-03-08T04:23:02.468" v="871" actId="47"/>
        <pc:sldMkLst>
          <pc:docMk/>
          <pc:sldMk cId="2941161771" sldId="370"/>
        </pc:sldMkLst>
        <pc:spChg chg="add mod">
          <ac:chgData name="Samson Christopher" userId="6a13b5f1e64a53ae" providerId="LiveId" clId="{06BB460D-C651-49DF-A4D0-FD4839587FBF}" dt="2020-03-08T04:21:47.483" v="859" actId="1036"/>
          <ac:spMkLst>
            <pc:docMk/>
            <pc:sldMk cId="2941161771" sldId="370"/>
            <ac:spMk id="2" creationId="{6F8B0FEF-C9EF-43BD-B921-73439F6FEEEE}"/>
          </ac:spMkLst>
        </pc:spChg>
      </pc:sldChg>
      <pc:sldChg chg="add del">
        <pc:chgData name="Samson Christopher" userId="6a13b5f1e64a53ae" providerId="LiveId" clId="{06BB460D-C651-49DF-A4D0-FD4839587FBF}" dt="2020-03-08T04:25:18.581" v="903" actId="47"/>
        <pc:sldMkLst>
          <pc:docMk/>
          <pc:sldMk cId="3569984922" sldId="370"/>
        </pc:sldMkLst>
      </pc:sldChg>
      <pc:sldChg chg="addSp modSp add mod">
        <pc:chgData name="Samson Christopher" userId="6a13b5f1e64a53ae" providerId="LiveId" clId="{06BB460D-C651-49DF-A4D0-FD4839587FBF}" dt="2020-03-08T04:36:05.423" v="1713" actId="1036"/>
        <pc:sldMkLst>
          <pc:docMk/>
          <pc:sldMk cId="4125936904" sldId="370"/>
        </pc:sldMkLst>
        <pc:spChg chg="add mod">
          <ac:chgData name="Samson Christopher" userId="6a13b5f1e64a53ae" providerId="LiveId" clId="{06BB460D-C651-49DF-A4D0-FD4839587FBF}" dt="2020-03-08T04:36:05.423" v="1713" actId="1036"/>
          <ac:spMkLst>
            <pc:docMk/>
            <pc:sldMk cId="4125936904" sldId="370"/>
            <ac:spMk id="2" creationId="{89F2EDFE-F7F7-4034-9E8C-2ADBB5113DF0}"/>
          </ac:spMkLst>
        </pc:spChg>
      </pc:sldChg>
      <pc:sldChg chg="add del">
        <pc:chgData name="Samson Christopher" userId="6a13b5f1e64a53ae" providerId="LiveId" clId="{06BB460D-C651-49DF-A4D0-FD4839587FBF}" dt="2020-03-08T04:15:07.266" v="43" actId="47"/>
        <pc:sldMkLst>
          <pc:docMk/>
          <pc:sldMk cId="1540081004" sldId="371"/>
        </pc:sldMkLst>
      </pc:sldChg>
      <pc:sldChg chg="add del">
        <pc:chgData name="Samson Christopher" userId="6a13b5f1e64a53ae" providerId="LiveId" clId="{06BB460D-C651-49DF-A4D0-FD4839587FBF}" dt="2020-03-08T04:25:18.854" v="904" actId="47"/>
        <pc:sldMkLst>
          <pc:docMk/>
          <pc:sldMk cId="3189875970" sldId="371"/>
        </pc:sldMkLst>
      </pc:sldChg>
      <pc:sldChg chg="add del">
        <pc:chgData name="Samson Christopher" userId="6a13b5f1e64a53ae" providerId="LiveId" clId="{06BB460D-C651-49DF-A4D0-FD4839587FBF}" dt="2020-03-08T04:34:55.766" v="1632" actId="47"/>
        <pc:sldMkLst>
          <pc:docMk/>
          <pc:sldMk cId="3974277787" sldId="371"/>
        </pc:sldMkLst>
      </pc:sldChg>
      <pc:sldChg chg="add del">
        <pc:chgData name="Samson Christopher" userId="6a13b5f1e64a53ae" providerId="LiveId" clId="{06BB460D-C651-49DF-A4D0-FD4839587FBF}" dt="2020-03-08T04:25:19.123" v="905" actId="47"/>
        <pc:sldMkLst>
          <pc:docMk/>
          <pc:sldMk cId="3191069541" sldId="372"/>
        </pc:sldMkLst>
      </pc:sldChg>
      <pc:sldChg chg="add del">
        <pc:chgData name="Samson Christopher" userId="6a13b5f1e64a53ae" providerId="LiveId" clId="{06BB460D-C651-49DF-A4D0-FD4839587FBF}" dt="2020-03-08T04:25:19.558" v="906" actId="47"/>
        <pc:sldMkLst>
          <pc:docMk/>
          <pc:sldMk cId="3440815410" sldId="373"/>
        </pc:sldMkLst>
      </pc:sldChg>
      <pc:sldChg chg="add del">
        <pc:chgData name="Samson Christopher" userId="6a13b5f1e64a53ae" providerId="LiveId" clId="{06BB460D-C651-49DF-A4D0-FD4839587FBF}" dt="2020-03-08T04:25:19.823" v="907" actId="47"/>
        <pc:sldMkLst>
          <pc:docMk/>
          <pc:sldMk cId="3208868485" sldId="374"/>
        </pc:sldMkLst>
      </pc:sldChg>
      <pc:sldChg chg="add del">
        <pc:chgData name="Samson Christopher" userId="6a13b5f1e64a53ae" providerId="LiveId" clId="{06BB460D-C651-49DF-A4D0-FD4839587FBF}" dt="2020-03-08T04:25:20.307" v="908" actId="47"/>
        <pc:sldMkLst>
          <pc:docMk/>
          <pc:sldMk cId="3692195414" sldId="375"/>
        </pc:sldMkLst>
      </pc:sldChg>
      <pc:sldChg chg="add del">
        <pc:chgData name="Samson Christopher" userId="6a13b5f1e64a53ae" providerId="LiveId" clId="{06BB460D-C651-49DF-A4D0-FD4839587FBF}" dt="2020-03-08T04:25:20.781" v="909" actId="47"/>
        <pc:sldMkLst>
          <pc:docMk/>
          <pc:sldMk cId="370129199" sldId="376"/>
        </pc:sldMkLst>
      </pc:sldChg>
    </pc:docChg>
  </pc:docChgLst>
  <pc:docChgLst>
    <pc:chgData name="Samson Christopher" userId="6a13b5f1e64a53ae" providerId="LiveId" clId="{EC55C7B0-3DD2-4AC0-8B3B-9C5653500241}"/>
    <pc:docChg chg="custSel addSld delSld modSld">
      <pc:chgData name="Samson Christopher" userId="6a13b5f1e64a53ae" providerId="LiveId" clId="{EC55C7B0-3DD2-4AC0-8B3B-9C5653500241}" dt="2020-03-15T06:33:19.714" v="939" actId="1035"/>
      <pc:docMkLst>
        <pc:docMk/>
      </pc:docMkLst>
      <pc:sldChg chg="del">
        <pc:chgData name="Samson Christopher" userId="6a13b5f1e64a53ae" providerId="LiveId" clId="{EC55C7B0-3DD2-4AC0-8B3B-9C5653500241}" dt="2020-03-15T05:47:23.278" v="37" actId="47"/>
        <pc:sldMkLst>
          <pc:docMk/>
          <pc:sldMk cId="1581562933" sldId="377"/>
        </pc:sldMkLst>
      </pc:sldChg>
      <pc:sldChg chg="addSp delSp modSp mod">
        <pc:chgData name="Samson Christopher" userId="6a13b5f1e64a53ae" providerId="LiveId" clId="{EC55C7B0-3DD2-4AC0-8B3B-9C5653500241}" dt="2020-03-15T05:48:39.530" v="114" actId="1036"/>
        <pc:sldMkLst>
          <pc:docMk/>
          <pc:sldMk cId="1891107864" sldId="378"/>
        </pc:sldMkLst>
        <pc:spChg chg="del">
          <ac:chgData name="Samson Christopher" userId="6a13b5f1e64a53ae" providerId="LiveId" clId="{EC55C7B0-3DD2-4AC0-8B3B-9C5653500241}" dt="2020-03-15T05:43:16.133" v="8" actId="478"/>
          <ac:spMkLst>
            <pc:docMk/>
            <pc:sldMk cId="1891107864" sldId="378"/>
            <ac:spMk id="2" creationId="{01C0F75D-F9CA-4A90-BC2F-B8C08B54C31D}"/>
          </ac:spMkLst>
        </pc:spChg>
        <pc:spChg chg="add mod">
          <ac:chgData name="Samson Christopher" userId="6a13b5f1e64a53ae" providerId="LiveId" clId="{EC55C7B0-3DD2-4AC0-8B3B-9C5653500241}" dt="2020-03-15T05:48:39.530" v="114" actId="1036"/>
          <ac:spMkLst>
            <pc:docMk/>
            <pc:sldMk cId="1891107864" sldId="378"/>
            <ac:spMk id="3" creationId="{53A09441-7743-4E60-ABD3-7B1D7C8E2002}"/>
          </ac:spMkLst>
        </pc:spChg>
      </pc:sldChg>
      <pc:sldChg chg="addSp modSp add mod">
        <pc:chgData name="Samson Christopher" userId="6a13b5f1e64a53ae" providerId="LiveId" clId="{EC55C7B0-3DD2-4AC0-8B3B-9C5653500241}" dt="2020-03-15T05:49:11.616" v="194" actId="1036"/>
        <pc:sldMkLst>
          <pc:docMk/>
          <pc:sldMk cId="181024487" sldId="379"/>
        </pc:sldMkLst>
        <pc:spChg chg="add mod">
          <ac:chgData name="Samson Christopher" userId="6a13b5f1e64a53ae" providerId="LiveId" clId="{EC55C7B0-3DD2-4AC0-8B3B-9C5653500241}" dt="2020-03-15T05:49:11.616" v="194" actId="1036"/>
          <ac:spMkLst>
            <pc:docMk/>
            <pc:sldMk cId="181024487" sldId="379"/>
            <ac:spMk id="2" creationId="{7AB7C429-66AC-49C2-B261-7EE1C2289B92}"/>
          </ac:spMkLst>
        </pc:spChg>
      </pc:sldChg>
      <pc:sldChg chg="del">
        <pc:chgData name="Samson Christopher" userId="6a13b5f1e64a53ae" providerId="LiveId" clId="{EC55C7B0-3DD2-4AC0-8B3B-9C5653500241}" dt="2020-03-15T05:43:12.048" v="0" actId="47"/>
        <pc:sldMkLst>
          <pc:docMk/>
          <pc:sldMk cId="4064060327" sldId="379"/>
        </pc:sldMkLst>
      </pc:sldChg>
      <pc:sldChg chg="addSp modSp add mod">
        <pc:chgData name="Samson Christopher" userId="6a13b5f1e64a53ae" providerId="LiveId" clId="{EC55C7B0-3DD2-4AC0-8B3B-9C5653500241}" dt="2020-03-15T05:49:36.445" v="275" actId="1036"/>
        <pc:sldMkLst>
          <pc:docMk/>
          <pc:sldMk cId="180698031" sldId="380"/>
        </pc:sldMkLst>
        <pc:spChg chg="add mod">
          <ac:chgData name="Samson Christopher" userId="6a13b5f1e64a53ae" providerId="LiveId" clId="{EC55C7B0-3DD2-4AC0-8B3B-9C5653500241}" dt="2020-03-15T05:49:36.445" v="275" actId="1036"/>
          <ac:spMkLst>
            <pc:docMk/>
            <pc:sldMk cId="180698031" sldId="380"/>
            <ac:spMk id="2" creationId="{25CFA298-83F3-4D7B-A441-23C5AC10FBB8}"/>
          </ac:spMkLst>
        </pc:spChg>
      </pc:sldChg>
      <pc:sldChg chg="del">
        <pc:chgData name="Samson Christopher" userId="6a13b5f1e64a53ae" providerId="LiveId" clId="{EC55C7B0-3DD2-4AC0-8B3B-9C5653500241}" dt="2020-03-15T05:43:12.278" v="1" actId="47"/>
        <pc:sldMkLst>
          <pc:docMk/>
          <pc:sldMk cId="2780041210" sldId="380"/>
        </pc:sldMkLst>
      </pc:sldChg>
      <pc:sldChg chg="del">
        <pc:chgData name="Samson Christopher" userId="6a13b5f1e64a53ae" providerId="LiveId" clId="{EC55C7B0-3DD2-4AC0-8B3B-9C5653500241}" dt="2020-03-15T05:43:12.464" v="2" actId="47"/>
        <pc:sldMkLst>
          <pc:docMk/>
          <pc:sldMk cId="2165926743" sldId="381"/>
        </pc:sldMkLst>
      </pc:sldChg>
      <pc:sldChg chg="addSp modSp add mod">
        <pc:chgData name="Samson Christopher" userId="6a13b5f1e64a53ae" providerId="LiveId" clId="{EC55C7B0-3DD2-4AC0-8B3B-9C5653500241}" dt="2020-03-15T05:49:49.260" v="328" actId="1036"/>
        <pc:sldMkLst>
          <pc:docMk/>
          <pc:sldMk cId="3294065561" sldId="381"/>
        </pc:sldMkLst>
        <pc:spChg chg="add mod">
          <ac:chgData name="Samson Christopher" userId="6a13b5f1e64a53ae" providerId="LiveId" clId="{EC55C7B0-3DD2-4AC0-8B3B-9C5653500241}" dt="2020-03-15T05:49:49.260" v="328" actId="1036"/>
          <ac:spMkLst>
            <pc:docMk/>
            <pc:sldMk cId="3294065561" sldId="381"/>
            <ac:spMk id="2" creationId="{4277FD85-4633-4CFF-8733-1BAA1AF1583A}"/>
          </ac:spMkLst>
        </pc:spChg>
      </pc:sldChg>
      <pc:sldChg chg="del">
        <pc:chgData name="Samson Christopher" userId="6a13b5f1e64a53ae" providerId="LiveId" clId="{EC55C7B0-3DD2-4AC0-8B3B-9C5653500241}" dt="2020-03-15T05:43:12.639" v="3" actId="47"/>
        <pc:sldMkLst>
          <pc:docMk/>
          <pc:sldMk cId="206864072" sldId="382"/>
        </pc:sldMkLst>
      </pc:sldChg>
      <pc:sldChg chg="addSp modSp add mod">
        <pc:chgData name="Samson Christopher" userId="6a13b5f1e64a53ae" providerId="LiveId" clId="{EC55C7B0-3DD2-4AC0-8B3B-9C5653500241}" dt="2020-03-15T05:50:11.771" v="411" actId="1036"/>
        <pc:sldMkLst>
          <pc:docMk/>
          <pc:sldMk cId="3801556633" sldId="382"/>
        </pc:sldMkLst>
        <pc:spChg chg="add mod">
          <ac:chgData name="Samson Christopher" userId="6a13b5f1e64a53ae" providerId="LiveId" clId="{EC55C7B0-3DD2-4AC0-8B3B-9C5653500241}" dt="2020-03-15T05:50:11.771" v="411" actId="1036"/>
          <ac:spMkLst>
            <pc:docMk/>
            <pc:sldMk cId="3801556633" sldId="382"/>
            <ac:spMk id="2" creationId="{887E74AA-E584-4ED3-A7BD-7F147431D1B8}"/>
          </ac:spMkLst>
        </pc:spChg>
      </pc:sldChg>
      <pc:sldChg chg="addSp modSp add mod">
        <pc:chgData name="Samson Christopher" userId="6a13b5f1e64a53ae" providerId="LiveId" clId="{EC55C7B0-3DD2-4AC0-8B3B-9C5653500241}" dt="2020-03-15T05:50:32.998" v="465" actId="1036"/>
        <pc:sldMkLst>
          <pc:docMk/>
          <pc:sldMk cId="184152185" sldId="383"/>
        </pc:sldMkLst>
        <pc:spChg chg="add mod">
          <ac:chgData name="Samson Christopher" userId="6a13b5f1e64a53ae" providerId="LiveId" clId="{EC55C7B0-3DD2-4AC0-8B3B-9C5653500241}" dt="2020-03-15T05:50:32.998" v="465" actId="1036"/>
          <ac:spMkLst>
            <pc:docMk/>
            <pc:sldMk cId="184152185" sldId="383"/>
            <ac:spMk id="2" creationId="{50CCAD8F-DF05-4EB6-B455-4FD4F57CB09A}"/>
          </ac:spMkLst>
        </pc:spChg>
      </pc:sldChg>
      <pc:sldChg chg="del">
        <pc:chgData name="Samson Christopher" userId="6a13b5f1e64a53ae" providerId="LiveId" clId="{EC55C7B0-3DD2-4AC0-8B3B-9C5653500241}" dt="2020-03-15T05:43:12.842" v="4" actId="47"/>
        <pc:sldMkLst>
          <pc:docMk/>
          <pc:sldMk cId="3241906049" sldId="383"/>
        </pc:sldMkLst>
      </pc:sldChg>
      <pc:sldChg chg="addSp modSp add mod">
        <pc:chgData name="Samson Christopher" userId="6a13b5f1e64a53ae" providerId="LiveId" clId="{EC55C7B0-3DD2-4AC0-8B3B-9C5653500241}" dt="2020-03-15T05:50:51.597" v="532" actId="1036"/>
        <pc:sldMkLst>
          <pc:docMk/>
          <pc:sldMk cId="2160455218" sldId="384"/>
        </pc:sldMkLst>
        <pc:spChg chg="add mod">
          <ac:chgData name="Samson Christopher" userId="6a13b5f1e64a53ae" providerId="LiveId" clId="{EC55C7B0-3DD2-4AC0-8B3B-9C5653500241}" dt="2020-03-15T05:50:51.597" v="532" actId="1036"/>
          <ac:spMkLst>
            <pc:docMk/>
            <pc:sldMk cId="2160455218" sldId="384"/>
            <ac:spMk id="2" creationId="{6FB56F61-181C-474F-B8D0-0D9CC5B68730}"/>
          </ac:spMkLst>
        </pc:spChg>
      </pc:sldChg>
      <pc:sldChg chg="del">
        <pc:chgData name="Samson Christopher" userId="6a13b5f1e64a53ae" providerId="LiveId" clId="{EC55C7B0-3DD2-4AC0-8B3B-9C5653500241}" dt="2020-03-15T05:43:13.200" v="5" actId="47"/>
        <pc:sldMkLst>
          <pc:docMk/>
          <pc:sldMk cId="3831279338" sldId="384"/>
        </pc:sldMkLst>
      </pc:sldChg>
      <pc:sldChg chg="addSp modSp add mod">
        <pc:chgData name="Samson Christopher" userId="6a13b5f1e64a53ae" providerId="LiveId" clId="{EC55C7B0-3DD2-4AC0-8B3B-9C5653500241}" dt="2020-03-15T05:51:12.475" v="594" actId="1035"/>
        <pc:sldMkLst>
          <pc:docMk/>
          <pc:sldMk cId="1101370219" sldId="385"/>
        </pc:sldMkLst>
        <pc:spChg chg="add mod">
          <ac:chgData name="Samson Christopher" userId="6a13b5f1e64a53ae" providerId="LiveId" clId="{EC55C7B0-3DD2-4AC0-8B3B-9C5653500241}" dt="2020-03-15T05:51:12.475" v="594" actId="1035"/>
          <ac:spMkLst>
            <pc:docMk/>
            <pc:sldMk cId="1101370219" sldId="385"/>
            <ac:spMk id="2" creationId="{AC5E134B-1BAF-466E-96CD-BB99BDB9668B}"/>
          </ac:spMkLst>
        </pc:spChg>
      </pc:sldChg>
      <pc:sldChg chg="del">
        <pc:chgData name="Samson Christopher" userId="6a13b5f1e64a53ae" providerId="LiveId" clId="{EC55C7B0-3DD2-4AC0-8B3B-9C5653500241}" dt="2020-03-15T05:43:13.403" v="6" actId="47"/>
        <pc:sldMkLst>
          <pc:docMk/>
          <pc:sldMk cId="3009269757" sldId="385"/>
        </pc:sldMkLst>
      </pc:sldChg>
      <pc:sldChg chg="del">
        <pc:chgData name="Samson Christopher" userId="6a13b5f1e64a53ae" providerId="LiveId" clId="{EC55C7B0-3DD2-4AC0-8B3B-9C5653500241}" dt="2020-03-15T05:43:13.715" v="7" actId="47"/>
        <pc:sldMkLst>
          <pc:docMk/>
          <pc:sldMk cId="1038964116" sldId="386"/>
        </pc:sldMkLst>
      </pc:sldChg>
      <pc:sldChg chg="addSp modSp add mod">
        <pc:chgData name="Samson Christopher" userId="6a13b5f1e64a53ae" providerId="LiveId" clId="{EC55C7B0-3DD2-4AC0-8B3B-9C5653500241}" dt="2020-03-15T05:51:27.621" v="640" actId="1036"/>
        <pc:sldMkLst>
          <pc:docMk/>
          <pc:sldMk cId="4161900514" sldId="386"/>
        </pc:sldMkLst>
        <pc:spChg chg="add mod">
          <ac:chgData name="Samson Christopher" userId="6a13b5f1e64a53ae" providerId="LiveId" clId="{EC55C7B0-3DD2-4AC0-8B3B-9C5653500241}" dt="2020-03-15T05:51:27.621" v="640" actId="1036"/>
          <ac:spMkLst>
            <pc:docMk/>
            <pc:sldMk cId="4161900514" sldId="386"/>
            <ac:spMk id="2" creationId="{20DB9DD8-F33A-4E63-9CC9-52820B933A2E}"/>
          </ac:spMkLst>
        </pc:spChg>
      </pc:sldChg>
      <pc:sldChg chg="addSp modSp add mod">
        <pc:chgData name="Samson Christopher" userId="6a13b5f1e64a53ae" providerId="LiveId" clId="{EC55C7B0-3DD2-4AC0-8B3B-9C5653500241}" dt="2020-03-15T05:51:44.700" v="697" actId="1036"/>
        <pc:sldMkLst>
          <pc:docMk/>
          <pc:sldMk cId="801528543" sldId="387"/>
        </pc:sldMkLst>
        <pc:spChg chg="add mod">
          <ac:chgData name="Samson Christopher" userId="6a13b5f1e64a53ae" providerId="LiveId" clId="{EC55C7B0-3DD2-4AC0-8B3B-9C5653500241}" dt="2020-03-15T05:51:44.700" v="697" actId="1036"/>
          <ac:spMkLst>
            <pc:docMk/>
            <pc:sldMk cId="801528543" sldId="387"/>
            <ac:spMk id="2" creationId="{6D9F4990-5395-4067-B01B-E7831EE8025A}"/>
          </ac:spMkLst>
        </pc:spChg>
      </pc:sldChg>
      <pc:sldChg chg="addSp modSp add mod">
        <pc:chgData name="Samson Christopher" userId="6a13b5f1e64a53ae" providerId="LiveId" clId="{EC55C7B0-3DD2-4AC0-8B3B-9C5653500241}" dt="2020-03-15T06:32:30.631" v="772" actId="1036"/>
        <pc:sldMkLst>
          <pc:docMk/>
          <pc:sldMk cId="4148630474" sldId="388"/>
        </pc:sldMkLst>
        <pc:spChg chg="add mod">
          <ac:chgData name="Samson Christopher" userId="6a13b5f1e64a53ae" providerId="LiveId" clId="{EC55C7B0-3DD2-4AC0-8B3B-9C5653500241}" dt="2020-03-15T06:32:30.631" v="772" actId="1036"/>
          <ac:spMkLst>
            <pc:docMk/>
            <pc:sldMk cId="4148630474" sldId="388"/>
            <ac:spMk id="2" creationId="{EA8CD3AA-3933-4C93-A733-21CB2DB2E394}"/>
          </ac:spMkLst>
        </pc:spChg>
      </pc:sldChg>
      <pc:sldChg chg="addSp modSp add mod">
        <pc:chgData name="Samson Christopher" userId="6a13b5f1e64a53ae" providerId="LiveId" clId="{EC55C7B0-3DD2-4AC0-8B3B-9C5653500241}" dt="2020-03-15T06:32:46.298" v="839" actId="1036"/>
        <pc:sldMkLst>
          <pc:docMk/>
          <pc:sldMk cId="1346827225" sldId="389"/>
        </pc:sldMkLst>
        <pc:spChg chg="add mod">
          <ac:chgData name="Samson Christopher" userId="6a13b5f1e64a53ae" providerId="LiveId" clId="{EC55C7B0-3DD2-4AC0-8B3B-9C5653500241}" dt="2020-03-15T06:32:46.298" v="839" actId="1036"/>
          <ac:spMkLst>
            <pc:docMk/>
            <pc:sldMk cId="1346827225" sldId="389"/>
            <ac:spMk id="2" creationId="{BA6AFFF4-0D08-4506-ACD8-B31E2528BBBF}"/>
          </ac:spMkLst>
        </pc:spChg>
      </pc:sldChg>
      <pc:sldChg chg="addSp modSp add mod">
        <pc:chgData name="Samson Christopher" userId="6a13b5f1e64a53ae" providerId="LiveId" clId="{EC55C7B0-3DD2-4AC0-8B3B-9C5653500241}" dt="2020-03-15T06:33:02.898" v="886" actId="1036"/>
        <pc:sldMkLst>
          <pc:docMk/>
          <pc:sldMk cId="578670811" sldId="390"/>
        </pc:sldMkLst>
        <pc:spChg chg="add mod">
          <ac:chgData name="Samson Christopher" userId="6a13b5f1e64a53ae" providerId="LiveId" clId="{EC55C7B0-3DD2-4AC0-8B3B-9C5653500241}" dt="2020-03-15T06:33:02.898" v="886" actId="1036"/>
          <ac:spMkLst>
            <pc:docMk/>
            <pc:sldMk cId="578670811" sldId="390"/>
            <ac:spMk id="2" creationId="{25DC9590-42BE-45BB-9568-163FB510DDBC}"/>
          </ac:spMkLst>
        </pc:spChg>
      </pc:sldChg>
      <pc:sldChg chg="addSp modSp add mod">
        <pc:chgData name="Samson Christopher" userId="6a13b5f1e64a53ae" providerId="LiveId" clId="{EC55C7B0-3DD2-4AC0-8B3B-9C5653500241}" dt="2020-03-15T06:33:19.714" v="939" actId="1035"/>
        <pc:sldMkLst>
          <pc:docMk/>
          <pc:sldMk cId="3541382118" sldId="391"/>
        </pc:sldMkLst>
        <pc:spChg chg="add mod">
          <ac:chgData name="Samson Christopher" userId="6a13b5f1e64a53ae" providerId="LiveId" clId="{EC55C7B0-3DD2-4AC0-8B3B-9C5653500241}" dt="2020-03-15T06:33:19.714" v="939" actId="1035"/>
          <ac:spMkLst>
            <pc:docMk/>
            <pc:sldMk cId="3541382118" sldId="391"/>
            <ac:spMk id="2" creationId="{F42164F0-00D0-4A0E-AE75-F74017B807D7}"/>
          </ac:spMkLst>
        </pc:spChg>
      </pc:sldChg>
    </pc:docChg>
  </pc:docChgLst>
  <pc:docChgLst>
    <pc:chgData name="Samson Christopher" userId="6a13b5f1e64a53ae" providerId="LiveId" clId="{41E04003-240B-4013-9584-7771F3ADFBC1}"/>
    <pc:docChg chg="custSel addSld delSld modSld">
      <pc:chgData name="Samson Christopher" userId="6a13b5f1e64a53ae" providerId="LiveId" clId="{41E04003-240B-4013-9584-7771F3ADFBC1}" dt="2020-03-01T03:17:59.159" v="945" actId="1035"/>
      <pc:docMkLst>
        <pc:docMk/>
      </pc:docMkLst>
      <pc:sldChg chg="del">
        <pc:chgData name="Samson Christopher" userId="6a13b5f1e64a53ae" providerId="LiveId" clId="{41E04003-240B-4013-9584-7771F3ADFBC1}" dt="2020-03-01T03:10:00.368" v="49" actId="47"/>
        <pc:sldMkLst>
          <pc:docMk/>
          <pc:sldMk cId="3566484581" sldId="316"/>
        </pc:sldMkLst>
      </pc:sldChg>
      <pc:sldChg chg="addSp delSp modSp mod">
        <pc:chgData name="Samson Christopher" userId="6a13b5f1e64a53ae" providerId="LiveId" clId="{41E04003-240B-4013-9584-7771F3ADFBC1}" dt="2020-03-01T03:11:28.390" v="126" actId="1036"/>
        <pc:sldMkLst>
          <pc:docMk/>
          <pc:sldMk cId="980022948" sldId="317"/>
        </pc:sldMkLst>
        <pc:spChg chg="del">
          <ac:chgData name="Samson Christopher" userId="6a13b5f1e64a53ae" providerId="LiveId" clId="{41E04003-240B-4013-9584-7771F3ADFBC1}" dt="2020-03-01T03:06:56.098" v="5" actId="478"/>
          <ac:spMkLst>
            <pc:docMk/>
            <pc:sldMk cId="980022948" sldId="317"/>
            <ac:spMk id="2" creationId="{53B26A8F-DE38-43F7-ABD8-1E11ECA257E9}"/>
          </ac:spMkLst>
        </pc:spChg>
        <pc:spChg chg="add mod">
          <ac:chgData name="Samson Christopher" userId="6a13b5f1e64a53ae" providerId="LiveId" clId="{41E04003-240B-4013-9584-7771F3ADFBC1}" dt="2020-03-01T03:11:28.390" v="126" actId="1036"/>
          <ac:spMkLst>
            <pc:docMk/>
            <pc:sldMk cId="980022948" sldId="317"/>
            <ac:spMk id="3" creationId="{FCC6B87B-C0B0-4BC9-9356-1D01A13377CC}"/>
          </ac:spMkLst>
        </pc:spChg>
      </pc:sldChg>
      <pc:sldChg chg="addSp modSp add mod">
        <pc:chgData name="Samson Christopher" userId="6a13b5f1e64a53ae" providerId="LiveId" clId="{41E04003-240B-4013-9584-7771F3ADFBC1}" dt="2020-03-01T03:11:45.638" v="176" actId="1036"/>
        <pc:sldMkLst>
          <pc:docMk/>
          <pc:sldMk cId="1998620592" sldId="318"/>
        </pc:sldMkLst>
        <pc:spChg chg="add mod">
          <ac:chgData name="Samson Christopher" userId="6a13b5f1e64a53ae" providerId="LiveId" clId="{41E04003-240B-4013-9584-7771F3ADFBC1}" dt="2020-03-01T03:11:45.638" v="176" actId="1036"/>
          <ac:spMkLst>
            <pc:docMk/>
            <pc:sldMk cId="1998620592" sldId="318"/>
            <ac:spMk id="2" creationId="{46B23541-79B3-472E-84EF-F1D65BE5819E}"/>
          </ac:spMkLst>
        </pc:spChg>
      </pc:sldChg>
      <pc:sldChg chg="del">
        <pc:chgData name="Samson Christopher" userId="6a13b5f1e64a53ae" providerId="LiveId" clId="{41E04003-240B-4013-9584-7771F3ADFBC1}" dt="2020-03-01T03:06:51.485" v="0" actId="47"/>
        <pc:sldMkLst>
          <pc:docMk/>
          <pc:sldMk cId="3737740864" sldId="318"/>
        </pc:sldMkLst>
      </pc:sldChg>
      <pc:sldChg chg="del">
        <pc:chgData name="Samson Christopher" userId="6a13b5f1e64a53ae" providerId="LiveId" clId="{41E04003-240B-4013-9584-7771F3ADFBC1}" dt="2020-03-01T03:06:52.025" v="1" actId="47"/>
        <pc:sldMkLst>
          <pc:docMk/>
          <pc:sldMk cId="900596646" sldId="319"/>
        </pc:sldMkLst>
      </pc:sldChg>
      <pc:sldChg chg="addSp modSp add mod">
        <pc:chgData name="Samson Christopher" userId="6a13b5f1e64a53ae" providerId="LiveId" clId="{41E04003-240B-4013-9584-7771F3ADFBC1}" dt="2020-03-01T03:12:08.462" v="232" actId="1036"/>
        <pc:sldMkLst>
          <pc:docMk/>
          <pc:sldMk cId="3015053039" sldId="319"/>
        </pc:sldMkLst>
        <pc:spChg chg="add mod">
          <ac:chgData name="Samson Christopher" userId="6a13b5f1e64a53ae" providerId="LiveId" clId="{41E04003-240B-4013-9584-7771F3ADFBC1}" dt="2020-03-01T03:12:08.462" v="232" actId="1036"/>
          <ac:spMkLst>
            <pc:docMk/>
            <pc:sldMk cId="3015053039" sldId="319"/>
            <ac:spMk id="2" creationId="{CF531273-E1C1-42BA-AEE0-1041022AE063}"/>
          </ac:spMkLst>
        </pc:spChg>
      </pc:sldChg>
      <pc:sldChg chg="addSp modSp add mod">
        <pc:chgData name="Samson Christopher" userId="6a13b5f1e64a53ae" providerId="LiveId" clId="{41E04003-240B-4013-9584-7771F3ADFBC1}" dt="2020-03-01T03:12:22.684" v="284" actId="1036"/>
        <pc:sldMkLst>
          <pc:docMk/>
          <pc:sldMk cId="1952822111" sldId="320"/>
        </pc:sldMkLst>
        <pc:spChg chg="add mod">
          <ac:chgData name="Samson Christopher" userId="6a13b5f1e64a53ae" providerId="LiveId" clId="{41E04003-240B-4013-9584-7771F3ADFBC1}" dt="2020-03-01T03:12:22.684" v="284" actId="1036"/>
          <ac:spMkLst>
            <pc:docMk/>
            <pc:sldMk cId="1952822111" sldId="320"/>
            <ac:spMk id="2" creationId="{ACEB07CD-333F-4250-83F7-C5196F5349CC}"/>
          </ac:spMkLst>
        </pc:spChg>
      </pc:sldChg>
      <pc:sldChg chg="del">
        <pc:chgData name="Samson Christopher" userId="6a13b5f1e64a53ae" providerId="LiveId" clId="{41E04003-240B-4013-9584-7771F3ADFBC1}" dt="2020-03-01T03:06:52.065" v="2" actId="47"/>
        <pc:sldMkLst>
          <pc:docMk/>
          <pc:sldMk cId="2712522786" sldId="320"/>
        </pc:sldMkLst>
      </pc:sldChg>
      <pc:sldChg chg="del">
        <pc:chgData name="Samson Christopher" userId="6a13b5f1e64a53ae" providerId="LiveId" clId="{41E04003-240B-4013-9584-7771F3ADFBC1}" dt="2020-03-01T03:06:52.274" v="3" actId="47"/>
        <pc:sldMkLst>
          <pc:docMk/>
          <pc:sldMk cId="672903648" sldId="321"/>
        </pc:sldMkLst>
      </pc:sldChg>
      <pc:sldChg chg="addSp modSp add mod">
        <pc:chgData name="Samson Christopher" userId="6a13b5f1e64a53ae" providerId="LiveId" clId="{41E04003-240B-4013-9584-7771F3ADFBC1}" dt="2020-03-01T03:12:40.666" v="351" actId="1036"/>
        <pc:sldMkLst>
          <pc:docMk/>
          <pc:sldMk cId="3817952638" sldId="321"/>
        </pc:sldMkLst>
        <pc:spChg chg="add mod">
          <ac:chgData name="Samson Christopher" userId="6a13b5f1e64a53ae" providerId="LiveId" clId="{41E04003-240B-4013-9584-7771F3ADFBC1}" dt="2020-03-01T03:12:40.666" v="351" actId="1036"/>
          <ac:spMkLst>
            <pc:docMk/>
            <pc:sldMk cId="3817952638" sldId="321"/>
            <ac:spMk id="2" creationId="{C73D97DA-90B7-44F2-AD67-066C4E0DF289}"/>
          </ac:spMkLst>
        </pc:spChg>
      </pc:sldChg>
      <pc:sldChg chg="addSp delSp modSp add mod">
        <pc:chgData name="Samson Christopher" userId="6a13b5f1e64a53ae" providerId="LiveId" clId="{41E04003-240B-4013-9584-7771F3ADFBC1}" dt="2020-03-01T03:12:53.652" v="393" actId="1036"/>
        <pc:sldMkLst>
          <pc:docMk/>
          <pc:sldMk cId="253651849" sldId="322"/>
        </pc:sldMkLst>
        <pc:spChg chg="add del mod">
          <ac:chgData name="Samson Christopher" userId="6a13b5f1e64a53ae" providerId="LiveId" clId="{41E04003-240B-4013-9584-7771F3ADFBC1}" dt="2020-03-01T03:08:31.120" v="35"/>
          <ac:spMkLst>
            <pc:docMk/>
            <pc:sldMk cId="253651849" sldId="322"/>
            <ac:spMk id="2" creationId="{1C9FE4D4-77F9-41BD-886A-D07B947C763B}"/>
          </ac:spMkLst>
        </pc:spChg>
        <pc:spChg chg="add mod">
          <ac:chgData name="Samson Christopher" userId="6a13b5f1e64a53ae" providerId="LiveId" clId="{41E04003-240B-4013-9584-7771F3ADFBC1}" dt="2020-03-01T03:12:53.652" v="393" actId="1036"/>
          <ac:spMkLst>
            <pc:docMk/>
            <pc:sldMk cId="253651849" sldId="322"/>
            <ac:spMk id="3" creationId="{011FC616-6523-4A13-AFE2-37F66D925164}"/>
          </ac:spMkLst>
        </pc:spChg>
      </pc:sldChg>
      <pc:sldChg chg="del">
        <pc:chgData name="Samson Christopher" userId="6a13b5f1e64a53ae" providerId="LiveId" clId="{41E04003-240B-4013-9584-7771F3ADFBC1}" dt="2020-03-01T03:06:52.685" v="4" actId="47"/>
        <pc:sldMkLst>
          <pc:docMk/>
          <pc:sldMk cId="328789175" sldId="322"/>
        </pc:sldMkLst>
      </pc:sldChg>
      <pc:sldChg chg="addSp modSp add mod">
        <pc:chgData name="Samson Christopher" userId="6a13b5f1e64a53ae" providerId="LiveId" clId="{41E04003-240B-4013-9584-7771F3ADFBC1}" dt="2020-03-01T03:13:11.065" v="458" actId="1035"/>
        <pc:sldMkLst>
          <pc:docMk/>
          <pc:sldMk cId="3795222599" sldId="323"/>
        </pc:sldMkLst>
        <pc:spChg chg="add mod">
          <ac:chgData name="Samson Christopher" userId="6a13b5f1e64a53ae" providerId="LiveId" clId="{41E04003-240B-4013-9584-7771F3ADFBC1}" dt="2020-03-01T03:13:11.065" v="458" actId="1035"/>
          <ac:spMkLst>
            <pc:docMk/>
            <pc:sldMk cId="3795222599" sldId="323"/>
            <ac:spMk id="2" creationId="{01B4F383-6202-4266-8FAD-A79BF6F38BDC}"/>
          </ac:spMkLst>
        </pc:spChg>
      </pc:sldChg>
      <pc:sldChg chg="addSp modSp add mod">
        <pc:chgData name="Samson Christopher" userId="6a13b5f1e64a53ae" providerId="LiveId" clId="{41E04003-240B-4013-9584-7771F3ADFBC1}" dt="2020-03-01T03:13:26.058" v="511" actId="1035"/>
        <pc:sldMkLst>
          <pc:docMk/>
          <pc:sldMk cId="110595896" sldId="324"/>
        </pc:sldMkLst>
        <pc:spChg chg="add mod">
          <ac:chgData name="Samson Christopher" userId="6a13b5f1e64a53ae" providerId="LiveId" clId="{41E04003-240B-4013-9584-7771F3ADFBC1}" dt="2020-03-01T03:13:26.058" v="511" actId="1035"/>
          <ac:spMkLst>
            <pc:docMk/>
            <pc:sldMk cId="110595896" sldId="324"/>
            <ac:spMk id="2" creationId="{7062AD54-25E8-46F6-BADF-1F3B04D2D02B}"/>
          </ac:spMkLst>
        </pc:spChg>
      </pc:sldChg>
      <pc:sldChg chg="addSp modSp add mod">
        <pc:chgData name="Samson Christopher" userId="6a13b5f1e64a53ae" providerId="LiveId" clId="{41E04003-240B-4013-9584-7771F3ADFBC1}" dt="2020-03-01T03:13:38.764" v="563" actId="1036"/>
        <pc:sldMkLst>
          <pc:docMk/>
          <pc:sldMk cId="3057138886" sldId="325"/>
        </pc:sldMkLst>
        <pc:spChg chg="add mod">
          <ac:chgData name="Samson Christopher" userId="6a13b5f1e64a53ae" providerId="LiveId" clId="{41E04003-240B-4013-9584-7771F3ADFBC1}" dt="2020-03-01T03:13:38.764" v="563" actId="1036"/>
          <ac:spMkLst>
            <pc:docMk/>
            <pc:sldMk cId="3057138886" sldId="325"/>
            <ac:spMk id="2" creationId="{36B61511-BB29-46F6-812B-63F3EED90A3C}"/>
          </ac:spMkLst>
        </pc:spChg>
      </pc:sldChg>
      <pc:sldChg chg="addSp modSp add mod">
        <pc:chgData name="Samson Christopher" userId="6a13b5f1e64a53ae" providerId="LiveId" clId="{41E04003-240B-4013-9584-7771F3ADFBC1}" dt="2020-03-01T03:14:00.402" v="622" actId="1036"/>
        <pc:sldMkLst>
          <pc:docMk/>
          <pc:sldMk cId="3543519966" sldId="326"/>
        </pc:sldMkLst>
        <pc:spChg chg="add mod">
          <ac:chgData name="Samson Christopher" userId="6a13b5f1e64a53ae" providerId="LiveId" clId="{41E04003-240B-4013-9584-7771F3ADFBC1}" dt="2020-03-01T03:14:00.402" v="622" actId="1036"/>
          <ac:spMkLst>
            <pc:docMk/>
            <pc:sldMk cId="3543519966" sldId="326"/>
            <ac:spMk id="2" creationId="{4A17E276-17F9-42F0-AAB0-605C73C7AA14}"/>
          </ac:spMkLst>
        </pc:spChg>
      </pc:sldChg>
      <pc:sldChg chg="addSp modSp add mod">
        <pc:chgData name="Samson Christopher" userId="6a13b5f1e64a53ae" providerId="LiveId" clId="{41E04003-240B-4013-9584-7771F3ADFBC1}" dt="2020-03-01T03:16:48.831" v="673" actId="1035"/>
        <pc:sldMkLst>
          <pc:docMk/>
          <pc:sldMk cId="2212076670" sldId="327"/>
        </pc:sldMkLst>
        <pc:spChg chg="add mod">
          <ac:chgData name="Samson Christopher" userId="6a13b5f1e64a53ae" providerId="LiveId" clId="{41E04003-240B-4013-9584-7771F3ADFBC1}" dt="2020-03-01T03:16:48.831" v="673" actId="1035"/>
          <ac:spMkLst>
            <pc:docMk/>
            <pc:sldMk cId="2212076670" sldId="327"/>
            <ac:spMk id="2" creationId="{B1758B24-A364-466B-A1E0-82E67B1002F1}"/>
          </ac:spMkLst>
        </pc:spChg>
      </pc:sldChg>
      <pc:sldChg chg="addSp modSp add mod">
        <pc:chgData name="Samson Christopher" userId="6a13b5f1e64a53ae" providerId="LiveId" clId="{41E04003-240B-4013-9584-7771F3ADFBC1}" dt="2020-03-01T03:16:59.670" v="725" actId="1036"/>
        <pc:sldMkLst>
          <pc:docMk/>
          <pc:sldMk cId="2687533237" sldId="328"/>
        </pc:sldMkLst>
        <pc:spChg chg="add mod">
          <ac:chgData name="Samson Christopher" userId="6a13b5f1e64a53ae" providerId="LiveId" clId="{41E04003-240B-4013-9584-7771F3ADFBC1}" dt="2020-03-01T03:16:59.670" v="725" actId="1036"/>
          <ac:spMkLst>
            <pc:docMk/>
            <pc:sldMk cId="2687533237" sldId="328"/>
            <ac:spMk id="2" creationId="{9D2BCB21-E034-480F-B0F1-7FFB57ECECFC}"/>
          </ac:spMkLst>
        </pc:spChg>
      </pc:sldChg>
      <pc:sldChg chg="addSp modSp add mod">
        <pc:chgData name="Samson Christopher" userId="6a13b5f1e64a53ae" providerId="LiveId" clId="{41E04003-240B-4013-9584-7771F3ADFBC1}" dt="2020-03-01T03:17:15.479" v="786" actId="1035"/>
        <pc:sldMkLst>
          <pc:docMk/>
          <pc:sldMk cId="3958291170" sldId="329"/>
        </pc:sldMkLst>
        <pc:spChg chg="add mod">
          <ac:chgData name="Samson Christopher" userId="6a13b5f1e64a53ae" providerId="LiveId" clId="{41E04003-240B-4013-9584-7771F3ADFBC1}" dt="2020-03-01T03:17:15.479" v="786" actId="1035"/>
          <ac:spMkLst>
            <pc:docMk/>
            <pc:sldMk cId="3958291170" sldId="329"/>
            <ac:spMk id="2" creationId="{68E96751-DFC5-4DD3-BD39-68E2D2FC2BED}"/>
          </ac:spMkLst>
        </pc:spChg>
      </pc:sldChg>
      <pc:sldChg chg="addSp modSp add mod">
        <pc:chgData name="Samson Christopher" userId="6a13b5f1e64a53ae" providerId="LiveId" clId="{41E04003-240B-4013-9584-7771F3ADFBC1}" dt="2020-03-01T03:17:29.635" v="836" actId="1036"/>
        <pc:sldMkLst>
          <pc:docMk/>
          <pc:sldMk cId="1997779437" sldId="330"/>
        </pc:sldMkLst>
        <pc:spChg chg="add mod">
          <ac:chgData name="Samson Christopher" userId="6a13b5f1e64a53ae" providerId="LiveId" clId="{41E04003-240B-4013-9584-7771F3ADFBC1}" dt="2020-03-01T03:17:29.635" v="836" actId="1036"/>
          <ac:spMkLst>
            <pc:docMk/>
            <pc:sldMk cId="1997779437" sldId="330"/>
            <ac:spMk id="2" creationId="{FEA427CF-DF63-4E21-AD0D-F6ABEAE87BD9}"/>
          </ac:spMkLst>
        </pc:spChg>
      </pc:sldChg>
      <pc:sldChg chg="addSp modSp add mod">
        <pc:chgData name="Samson Christopher" userId="6a13b5f1e64a53ae" providerId="LiveId" clId="{41E04003-240B-4013-9584-7771F3ADFBC1}" dt="2020-03-01T03:17:45.613" v="898" actId="1036"/>
        <pc:sldMkLst>
          <pc:docMk/>
          <pc:sldMk cId="921957267" sldId="331"/>
        </pc:sldMkLst>
        <pc:spChg chg="add mod">
          <ac:chgData name="Samson Christopher" userId="6a13b5f1e64a53ae" providerId="LiveId" clId="{41E04003-240B-4013-9584-7771F3ADFBC1}" dt="2020-03-01T03:17:45.613" v="898" actId="1036"/>
          <ac:spMkLst>
            <pc:docMk/>
            <pc:sldMk cId="921957267" sldId="331"/>
            <ac:spMk id="2" creationId="{3CB166F5-0295-4C69-82F3-C9F75A6F38AB}"/>
          </ac:spMkLst>
        </pc:spChg>
      </pc:sldChg>
      <pc:sldChg chg="addSp modSp add mod">
        <pc:chgData name="Samson Christopher" userId="6a13b5f1e64a53ae" providerId="LiveId" clId="{41E04003-240B-4013-9584-7771F3ADFBC1}" dt="2020-03-01T03:17:59.159" v="945" actId="1035"/>
        <pc:sldMkLst>
          <pc:docMk/>
          <pc:sldMk cId="452846517" sldId="332"/>
        </pc:sldMkLst>
        <pc:spChg chg="add mod">
          <ac:chgData name="Samson Christopher" userId="6a13b5f1e64a53ae" providerId="LiveId" clId="{41E04003-240B-4013-9584-7771F3ADFBC1}" dt="2020-03-01T03:17:59.159" v="945" actId="1035"/>
          <ac:spMkLst>
            <pc:docMk/>
            <pc:sldMk cId="452846517" sldId="332"/>
            <ac:spMk id="2" creationId="{9E05D731-CB01-49A4-8C84-058FEEEC7894}"/>
          </ac:spMkLst>
        </pc:spChg>
      </pc:sldChg>
    </pc:docChg>
  </pc:docChgLst>
  <pc:docChgLst>
    <pc:chgData name="Samson Christopher" userId="6a13b5f1e64a53ae" providerId="LiveId" clId="{FCB15B26-48C1-44B5-9CA8-E152D96863FE}"/>
    <pc:docChg chg="undo custSel addSld delSld modSld">
      <pc:chgData name="Samson Christopher" userId="6a13b5f1e64a53ae" providerId="LiveId" clId="{FCB15B26-48C1-44B5-9CA8-E152D96863FE}" dt="2020-03-01T05:45:35.354" v="1908" actId="1036"/>
      <pc:docMkLst>
        <pc:docMk/>
      </pc:docMkLst>
      <pc:sldChg chg="del">
        <pc:chgData name="Samson Christopher" userId="6a13b5f1e64a53ae" providerId="LiveId" clId="{FCB15B26-48C1-44B5-9CA8-E152D96863FE}" dt="2020-03-01T04:40:31.852" v="39" actId="47"/>
        <pc:sldMkLst>
          <pc:docMk/>
          <pc:sldMk cId="233916523" sldId="325"/>
        </pc:sldMkLst>
      </pc:sldChg>
      <pc:sldChg chg="addSp delSp modSp del mod">
        <pc:chgData name="Samson Christopher" userId="6a13b5f1e64a53ae" providerId="LiveId" clId="{FCB15B26-48C1-44B5-9CA8-E152D96863FE}" dt="2020-03-01T05:31:24.106" v="857" actId="47"/>
        <pc:sldMkLst>
          <pc:docMk/>
          <pc:sldMk cId="97812121" sldId="326"/>
        </pc:sldMkLst>
        <pc:spChg chg="del">
          <ac:chgData name="Samson Christopher" userId="6a13b5f1e64a53ae" providerId="LiveId" clId="{FCB15B26-48C1-44B5-9CA8-E152D96863FE}" dt="2020-03-01T04:38:17.891" v="10" actId="478"/>
          <ac:spMkLst>
            <pc:docMk/>
            <pc:sldMk cId="97812121" sldId="326"/>
            <ac:spMk id="2" creationId="{81163418-0630-4DC3-9F4A-D5B503662D4C}"/>
          </ac:spMkLst>
        </pc:spChg>
        <pc:spChg chg="add mod">
          <ac:chgData name="Samson Christopher" userId="6a13b5f1e64a53ae" providerId="LiveId" clId="{FCB15B26-48C1-44B5-9CA8-E152D96863FE}" dt="2020-03-01T05:17:55.951" v="112" actId="1036"/>
          <ac:spMkLst>
            <pc:docMk/>
            <pc:sldMk cId="97812121" sldId="326"/>
            <ac:spMk id="3" creationId="{6779A45A-05DD-438E-A8C5-573A1BA32778}"/>
          </ac:spMkLst>
        </pc:spChg>
      </pc:sldChg>
      <pc:sldChg chg="del">
        <pc:chgData name="Samson Christopher" userId="6a13b5f1e64a53ae" providerId="LiveId" clId="{FCB15B26-48C1-44B5-9CA8-E152D96863FE}" dt="2020-03-01T04:38:10.798" v="0" actId="47"/>
        <pc:sldMkLst>
          <pc:docMk/>
          <pc:sldMk cId="879763927" sldId="327"/>
        </pc:sldMkLst>
      </pc:sldChg>
      <pc:sldChg chg="addSp delSp modSp add del mod">
        <pc:chgData name="Samson Christopher" userId="6a13b5f1e64a53ae" providerId="LiveId" clId="{FCB15B26-48C1-44B5-9CA8-E152D96863FE}" dt="2020-03-01T05:42:39.545" v="1373" actId="47"/>
        <pc:sldMkLst>
          <pc:docMk/>
          <pc:sldMk cId="3870930133" sldId="327"/>
        </pc:sldMkLst>
        <pc:spChg chg="add del mod">
          <ac:chgData name="Samson Christopher" userId="6a13b5f1e64a53ae" providerId="LiveId" clId="{FCB15B26-48C1-44B5-9CA8-E152D96863FE}" dt="2020-03-01T05:29:11.755" v="820" actId="478"/>
          <ac:spMkLst>
            <pc:docMk/>
            <pc:sldMk cId="3870930133" sldId="327"/>
            <ac:spMk id="2" creationId="{A0B22CA7-D347-44E7-BA59-9FCDFEE99E13}"/>
          </ac:spMkLst>
        </pc:spChg>
        <pc:spChg chg="add mod">
          <ac:chgData name="Samson Christopher" userId="6a13b5f1e64a53ae" providerId="LiveId" clId="{FCB15B26-48C1-44B5-9CA8-E152D96863FE}" dt="2020-03-01T05:32:29.497" v="928" actId="1036"/>
          <ac:spMkLst>
            <pc:docMk/>
            <pc:sldMk cId="3870930133" sldId="327"/>
            <ac:spMk id="3" creationId="{70594606-735E-480C-86BB-19B22700CE4D}"/>
          </ac:spMkLst>
        </pc:spChg>
      </pc:sldChg>
      <pc:sldChg chg="addSp delSp modSp add del mod">
        <pc:chgData name="Samson Christopher" userId="6a13b5f1e64a53ae" providerId="LiveId" clId="{FCB15B26-48C1-44B5-9CA8-E152D96863FE}" dt="2020-03-01T05:45:35.354" v="1908" actId="1036"/>
        <pc:sldMkLst>
          <pc:docMk/>
          <pc:sldMk cId="101408208" sldId="328"/>
        </pc:sldMkLst>
        <pc:spChg chg="add del mod">
          <ac:chgData name="Samson Christopher" userId="6a13b5f1e64a53ae" providerId="LiveId" clId="{FCB15B26-48C1-44B5-9CA8-E152D96863FE}" dt="2020-03-01T05:40:54.637" v="1336" actId="478"/>
          <ac:spMkLst>
            <pc:docMk/>
            <pc:sldMk cId="101408208" sldId="328"/>
            <ac:spMk id="2" creationId="{DD8EE14B-74DF-4682-B03E-F39E7B0C2B3E}"/>
          </ac:spMkLst>
        </pc:spChg>
        <pc:spChg chg="add mod">
          <ac:chgData name="Samson Christopher" userId="6a13b5f1e64a53ae" providerId="LiveId" clId="{FCB15B26-48C1-44B5-9CA8-E152D96863FE}" dt="2020-03-01T05:45:35.354" v="1908" actId="1036"/>
          <ac:spMkLst>
            <pc:docMk/>
            <pc:sldMk cId="101408208" sldId="328"/>
            <ac:spMk id="3" creationId="{A451E66C-7089-47E2-BF4A-B16AD9090E18}"/>
          </ac:spMkLst>
        </pc:spChg>
      </pc:sldChg>
      <pc:sldChg chg="del">
        <pc:chgData name="Samson Christopher" userId="6a13b5f1e64a53ae" providerId="LiveId" clId="{FCB15B26-48C1-44B5-9CA8-E152D96863FE}" dt="2020-03-01T04:38:11.029" v="1" actId="47"/>
        <pc:sldMkLst>
          <pc:docMk/>
          <pc:sldMk cId="2403017855" sldId="328"/>
        </pc:sldMkLst>
      </pc:sldChg>
      <pc:sldChg chg="addSp modSp add del mod">
        <pc:chgData name="Samson Christopher" userId="6a13b5f1e64a53ae" providerId="LiveId" clId="{FCB15B26-48C1-44B5-9CA8-E152D96863FE}" dt="2020-03-01T05:29:03.661" v="808" actId="47"/>
        <pc:sldMkLst>
          <pc:docMk/>
          <pc:sldMk cId="3122556213" sldId="328"/>
        </pc:sldMkLst>
        <pc:spChg chg="add mod">
          <ac:chgData name="Samson Christopher" userId="6a13b5f1e64a53ae" providerId="LiveId" clId="{FCB15B26-48C1-44B5-9CA8-E152D96863FE}" dt="2020-03-01T05:18:29.890" v="219" actId="1036"/>
          <ac:spMkLst>
            <pc:docMk/>
            <pc:sldMk cId="3122556213" sldId="328"/>
            <ac:spMk id="2" creationId="{88738191-8999-481A-B88B-4071D575355F}"/>
          </ac:spMkLst>
        </pc:spChg>
      </pc:sldChg>
      <pc:sldChg chg="addSp modSp add mod">
        <pc:chgData name="Samson Christopher" userId="6a13b5f1e64a53ae" providerId="LiveId" clId="{FCB15B26-48C1-44B5-9CA8-E152D96863FE}" dt="2020-03-01T05:43:47.223" v="1506" actId="1035"/>
        <pc:sldMkLst>
          <pc:docMk/>
          <pc:sldMk cId="1224317135" sldId="329"/>
        </pc:sldMkLst>
        <pc:spChg chg="add mod">
          <ac:chgData name="Samson Christopher" userId="6a13b5f1e64a53ae" providerId="LiveId" clId="{FCB15B26-48C1-44B5-9CA8-E152D96863FE}" dt="2020-03-01T05:43:47.223" v="1506" actId="1035"/>
          <ac:spMkLst>
            <pc:docMk/>
            <pc:sldMk cId="1224317135" sldId="329"/>
            <ac:spMk id="2" creationId="{0437C957-EC61-4AE8-A250-972F8E5CD553}"/>
          </ac:spMkLst>
        </pc:spChg>
      </pc:sldChg>
      <pc:sldChg chg="del">
        <pc:chgData name="Samson Christopher" userId="6a13b5f1e64a53ae" providerId="LiveId" clId="{FCB15B26-48C1-44B5-9CA8-E152D96863FE}" dt="2020-03-01T04:38:11.783" v="2" actId="47"/>
        <pc:sldMkLst>
          <pc:docMk/>
          <pc:sldMk cId="2486029158" sldId="329"/>
        </pc:sldMkLst>
      </pc:sldChg>
      <pc:sldChg chg="addSp modSp add del mod">
        <pc:chgData name="Samson Christopher" userId="6a13b5f1e64a53ae" providerId="LiveId" clId="{FCB15B26-48C1-44B5-9CA8-E152D96863FE}" dt="2020-03-01T05:29:03.924" v="809" actId="47"/>
        <pc:sldMkLst>
          <pc:docMk/>
          <pc:sldMk cId="2543319208" sldId="329"/>
        </pc:sldMkLst>
        <pc:spChg chg="add mod">
          <ac:chgData name="Samson Christopher" userId="6a13b5f1e64a53ae" providerId="LiveId" clId="{FCB15B26-48C1-44B5-9CA8-E152D96863FE}" dt="2020-03-01T05:19:03.404" v="288" actId="1036"/>
          <ac:spMkLst>
            <pc:docMk/>
            <pc:sldMk cId="2543319208" sldId="329"/>
            <ac:spMk id="2" creationId="{445AB15F-A885-446A-A62C-7AF275082069}"/>
          </ac:spMkLst>
        </pc:spChg>
      </pc:sldChg>
      <pc:sldChg chg="addSp modSp add del mod">
        <pc:chgData name="Samson Christopher" userId="6a13b5f1e64a53ae" providerId="LiveId" clId="{FCB15B26-48C1-44B5-9CA8-E152D96863FE}" dt="2020-03-01T05:40:49.950" v="1330" actId="47"/>
        <pc:sldMkLst>
          <pc:docMk/>
          <pc:sldMk cId="3127155073" sldId="329"/>
        </pc:sldMkLst>
        <pc:spChg chg="add mod">
          <ac:chgData name="Samson Christopher" userId="6a13b5f1e64a53ae" providerId="LiveId" clId="{FCB15B26-48C1-44B5-9CA8-E152D96863FE}" dt="2020-03-01T05:36:17.126" v="1329" actId="1036"/>
          <ac:spMkLst>
            <pc:docMk/>
            <pc:sldMk cId="3127155073" sldId="329"/>
            <ac:spMk id="2" creationId="{A025D9F3-2EE7-4065-8969-E94C659F13B1}"/>
          </ac:spMkLst>
        </pc:spChg>
      </pc:sldChg>
      <pc:sldChg chg="addSp modSp add del mod">
        <pc:chgData name="Samson Christopher" userId="6a13b5f1e64a53ae" providerId="LiveId" clId="{FCB15B26-48C1-44B5-9CA8-E152D96863FE}" dt="2020-03-01T05:29:04.144" v="810" actId="47"/>
        <pc:sldMkLst>
          <pc:docMk/>
          <pc:sldMk cId="1602861354" sldId="330"/>
        </pc:sldMkLst>
        <pc:spChg chg="add mod">
          <ac:chgData name="Samson Christopher" userId="6a13b5f1e64a53ae" providerId="LiveId" clId="{FCB15B26-48C1-44B5-9CA8-E152D96863FE}" dt="2020-03-01T05:19:23.892" v="343" actId="1035"/>
          <ac:spMkLst>
            <pc:docMk/>
            <pc:sldMk cId="1602861354" sldId="330"/>
            <ac:spMk id="2" creationId="{F2100A2F-8702-417C-B9CB-7DE2F274110B}"/>
          </ac:spMkLst>
        </pc:spChg>
      </pc:sldChg>
      <pc:sldChg chg="addSp modSp add mod">
        <pc:chgData name="Samson Christopher" userId="6a13b5f1e64a53ae" providerId="LiveId" clId="{FCB15B26-48C1-44B5-9CA8-E152D96863FE}" dt="2020-03-01T05:43:18.837" v="1433" actId="1036"/>
        <pc:sldMkLst>
          <pc:docMk/>
          <pc:sldMk cId="3162807813" sldId="330"/>
        </pc:sldMkLst>
        <pc:spChg chg="add mod">
          <ac:chgData name="Samson Christopher" userId="6a13b5f1e64a53ae" providerId="LiveId" clId="{FCB15B26-48C1-44B5-9CA8-E152D96863FE}" dt="2020-03-01T05:43:18.837" v="1433" actId="1036"/>
          <ac:spMkLst>
            <pc:docMk/>
            <pc:sldMk cId="3162807813" sldId="330"/>
            <ac:spMk id="2" creationId="{A8374FB8-3DF7-4FFA-A573-2224339C5D13}"/>
          </ac:spMkLst>
        </pc:spChg>
      </pc:sldChg>
      <pc:sldChg chg="addSp modSp add del mod">
        <pc:chgData name="Samson Christopher" userId="6a13b5f1e64a53ae" providerId="LiveId" clId="{FCB15B26-48C1-44B5-9CA8-E152D96863FE}" dt="2020-03-01T05:40:50.115" v="1331" actId="47"/>
        <pc:sldMkLst>
          <pc:docMk/>
          <pc:sldMk cId="3327509345" sldId="330"/>
        </pc:sldMkLst>
        <pc:spChg chg="add mod">
          <ac:chgData name="Samson Christopher" userId="6a13b5f1e64a53ae" providerId="LiveId" clId="{FCB15B26-48C1-44B5-9CA8-E152D96863FE}" dt="2020-03-01T05:34:08.355" v="1034" actId="1035"/>
          <ac:spMkLst>
            <pc:docMk/>
            <pc:sldMk cId="3327509345" sldId="330"/>
            <ac:spMk id="2" creationId="{09FEB746-3E39-4BCE-ABCB-FAA93B8A634F}"/>
          </ac:spMkLst>
        </pc:spChg>
      </pc:sldChg>
      <pc:sldChg chg="del">
        <pc:chgData name="Samson Christopher" userId="6a13b5f1e64a53ae" providerId="LiveId" clId="{FCB15B26-48C1-44B5-9CA8-E152D96863FE}" dt="2020-03-01T04:38:11.803" v="3" actId="47"/>
        <pc:sldMkLst>
          <pc:docMk/>
          <pc:sldMk cId="3505826670" sldId="330"/>
        </pc:sldMkLst>
      </pc:sldChg>
      <pc:sldChg chg="del">
        <pc:chgData name="Samson Christopher" userId="6a13b5f1e64a53ae" providerId="LiveId" clId="{FCB15B26-48C1-44B5-9CA8-E152D96863FE}" dt="2020-03-01T04:38:11.822" v="4" actId="47"/>
        <pc:sldMkLst>
          <pc:docMk/>
          <pc:sldMk cId="95199788" sldId="331"/>
        </pc:sldMkLst>
      </pc:sldChg>
      <pc:sldChg chg="add del">
        <pc:chgData name="Samson Christopher" userId="6a13b5f1e64a53ae" providerId="LiveId" clId="{FCB15B26-48C1-44B5-9CA8-E152D96863FE}" dt="2020-03-01T05:42:20.795" v="1361" actId="47"/>
        <pc:sldMkLst>
          <pc:docMk/>
          <pc:sldMk cId="361699837" sldId="331"/>
        </pc:sldMkLst>
      </pc:sldChg>
      <pc:sldChg chg="addSp modSp add del mod">
        <pc:chgData name="Samson Christopher" userId="6a13b5f1e64a53ae" providerId="LiveId" clId="{FCB15B26-48C1-44B5-9CA8-E152D96863FE}" dt="2020-03-01T05:40:50.326" v="1332" actId="47"/>
        <pc:sldMkLst>
          <pc:docMk/>
          <pc:sldMk cId="829307177" sldId="331"/>
        </pc:sldMkLst>
        <pc:spChg chg="add mod">
          <ac:chgData name="Samson Christopher" userId="6a13b5f1e64a53ae" providerId="LiveId" clId="{FCB15B26-48C1-44B5-9CA8-E152D96863FE}" dt="2020-03-01T05:34:26.551" v="1081" actId="1036"/>
          <ac:spMkLst>
            <pc:docMk/>
            <pc:sldMk cId="829307177" sldId="331"/>
            <ac:spMk id="2" creationId="{56C5D25C-3CC8-4ADD-A8E6-1CFDEB903A42}"/>
          </ac:spMkLst>
        </pc:spChg>
      </pc:sldChg>
      <pc:sldChg chg="addSp modSp add del mod">
        <pc:chgData name="Samson Christopher" userId="6a13b5f1e64a53ae" providerId="LiveId" clId="{FCB15B26-48C1-44B5-9CA8-E152D96863FE}" dt="2020-03-01T05:29:04.344" v="811" actId="47"/>
        <pc:sldMkLst>
          <pc:docMk/>
          <pc:sldMk cId="2339414670" sldId="331"/>
        </pc:sldMkLst>
        <pc:spChg chg="add mod">
          <ac:chgData name="Samson Christopher" userId="6a13b5f1e64a53ae" providerId="LiveId" clId="{FCB15B26-48C1-44B5-9CA8-E152D96863FE}" dt="2020-03-01T05:19:43.651" v="352" actId="1036"/>
          <ac:spMkLst>
            <pc:docMk/>
            <pc:sldMk cId="2339414670" sldId="331"/>
            <ac:spMk id="2" creationId="{3E0320F7-C396-4001-B0B7-EA7CBC835DDD}"/>
          </ac:spMkLst>
        </pc:spChg>
      </pc:sldChg>
      <pc:sldChg chg="addSp modSp add del mod">
        <pc:chgData name="Samson Christopher" userId="6a13b5f1e64a53ae" providerId="LiveId" clId="{FCB15B26-48C1-44B5-9CA8-E152D96863FE}" dt="2020-03-01T05:40:50.544" v="1333" actId="47"/>
        <pc:sldMkLst>
          <pc:docMk/>
          <pc:sldMk cId="2213307053" sldId="332"/>
        </pc:sldMkLst>
        <pc:spChg chg="add mod">
          <ac:chgData name="Samson Christopher" userId="6a13b5f1e64a53ae" providerId="LiveId" clId="{FCB15B26-48C1-44B5-9CA8-E152D96863FE}" dt="2020-03-01T05:34:58.667" v="1138" actId="1036"/>
          <ac:spMkLst>
            <pc:docMk/>
            <pc:sldMk cId="2213307053" sldId="332"/>
            <ac:spMk id="2" creationId="{BA84B514-2606-4CCD-A057-23696B3D09CB}"/>
          </ac:spMkLst>
        </pc:spChg>
      </pc:sldChg>
      <pc:sldChg chg="del">
        <pc:chgData name="Samson Christopher" userId="6a13b5f1e64a53ae" providerId="LiveId" clId="{FCB15B26-48C1-44B5-9CA8-E152D96863FE}" dt="2020-03-01T04:38:12.189" v="5" actId="47"/>
        <pc:sldMkLst>
          <pc:docMk/>
          <pc:sldMk cId="2787406830" sldId="332"/>
        </pc:sldMkLst>
      </pc:sldChg>
      <pc:sldChg chg="add del">
        <pc:chgData name="Samson Christopher" userId="6a13b5f1e64a53ae" providerId="LiveId" clId="{FCB15B26-48C1-44B5-9CA8-E152D96863FE}" dt="2020-03-01T05:42:21.279" v="1362" actId="47"/>
        <pc:sldMkLst>
          <pc:docMk/>
          <pc:sldMk cId="2946665045" sldId="332"/>
        </pc:sldMkLst>
      </pc:sldChg>
      <pc:sldChg chg="addSp modSp add del mod">
        <pc:chgData name="Samson Christopher" userId="6a13b5f1e64a53ae" providerId="LiveId" clId="{FCB15B26-48C1-44B5-9CA8-E152D96863FE}" dt="2020-03-01T05:29:04.578" v="812" actId="47"/>
        <pc:sldMkLst>
          <pc:docMk/>
          <pc:sldMk cId="4087922493" sldId="332"/>
        </pc:sldMkLst>
        <pc:spChg chg="add mod">
          <ac:chgData name="Samson Christopher" userId="6a13b5f1e64a53ae" providerId="LiveId" clId="{FCB15B26-48C1-44B5-9CA8-E152D96863FE}" dt="2020-03-01T05:19:56.182" v="375" actId="1036"/>
          <ac:spMkLst>
            <pc:docMk/>
            <pc:sldMk cId="4087922493" sldId="332"/>
            <ac:spMk id="2" creationId="{E04EFA2A-0B9D-4825-83F3-38BCBD6D2DFB}"/>
          </ac:spMkLst>
        </pc:spChg>
      </pc:sldChg>
      <pc:sldChg chg="addSp modSp add del mod">
        <pc:chgData name="Samson Christopher" userId="6a13b5f1e64a53ae" providerId="LiveId" clId="{FCB15B26-48C1-44B5-9CA8-E152D96863FE}" dt="2020-03-01T05:29:04.824" v="813" actId="47"/>
        <pc:sldMkLst>
          <pc:docMk/>
          <pc:sldMk cId="52064983" sldId="333"/>
        </pc:sldMkLst>
        <pc:spChg chg="add mod">
          <ac:chgData name="Samson Christopher" userId="6a13b5f1e64a53ae" providerId="LiveId" clId="{FCB15B26-48C1-44B5-9CA8-E152D96863FE}" dt="2020-03-01T05:20:29.436" v="445" actId="1036"/>
          <ac:spMkLst>
            <pc:docMk/>
            <pc:sldMk cId="52064983" sldId="333"/>
            <ac:spMk id="2" creationId="{E54F5775-6462-4125-8ABE-5909CF848272}"/>
          </ac:spMkLst>
        </pc:spChg>
      </pc:sldChg>
      <pc:sldChg chg="add del">
        <pc:chgData name="Samson Christopher" userId="6a13b5f1e64a53ae" providerId="LiveId" clId="{FCB15B26-48C1-44B5-9CA8-E152D96863FE}" dt="2020-03-01T05:42:21.856" v="1363" actId="47"/>
        <pc:sldMkLst>
          <pc:docMk/>
          <pc:sldMk cId="65721841" sldId="333"/>
        </pc:sldMkLst>
      </pc:sldChg>
      <pc:sldChg chg="del">
        <pc:chgData name="Samson Christopher" userId="6a13b5f1e64a53ae" providerId="LiveId" clId="{FCB15B26-48C1-44B5-9CA8-E152D96863FE}" dt="2020-03-01T04:38:12.600" v="6" actId="47"/>
        <pc:sldMkLst>
          <pc:docMk/>
          <pc:sldMk cId="1403652828" sldId="333"/>
        </pc:sldMkLst>
      </pc:sldChg>
      <pc:sldChg chg="addSp modSp add del mod">
        <pc:chgData name="Samson Christopher" userId="6a13b5f1e64a53ae" providerId="LiveId" clId="{FCB15B26-48C1-44B5-9CA8-E152D96863FE}" dt="2020-03-01T05:40:50.783" v="1334" actId="47"/>
        <pc:sldMkLst>
          <pc:docMk/>
          <pc:sldMk cId="1460698553" sldId="333"/>
        </pc:sldMkLst>
        <pc:spChg chg="add mod">
          <ac:chgData name="Samson Christopher" userId="6a13b5f1e64a53ae" providerId="LiveId" clId="{FCB15B26-48C1-44B5-9CA8-E152D96863FE}" dt="2020-03-01T05:35:23.378" v="1193" actId="1035"/>
          <ac:spMkLst>
            <pc:docMk/>
            <pc:sldMk cId="1460698553" sldId="333"/>
            <ac:spMk id="2" creationId="{995CAD4C-AC58-4785-A212-AF5F06F0B8E5}"/>
          </ac:spMkLst>
        </pc:spChg>
      </pc:sldChg>
      <pc:sldChg chg="add del">
        <pc:chgData name="Samson Christopher" userId="6a13b5f1e64a53ae" providerId="LiveId" clId="{FCB15B26-48C1-44B5-9CA8-E152D96863FE}" dt="2020-03-01T05:42:22.344" v="1364" actId="47"/>
        <pc:sldMkLst>
          <pc:docMk/>
          <pc:sldMk cId="590538864" sldId="334"/>
        </pc:sldMkLst>
      </pc:sldChg>
      <pc:sldChg chg="del">
        <pc:chgData name="Samson Christopher" userId="6a13b5f1e64a53ae" providerId="LiveId" clId="{FCB15B26-48C1-44B5-9CA8-E152D96863FE}" dt="2020-03-01T04:38:12.941" v="7" actId="47"/>
        <pc:sldMkLst>
          <pc:docMk/>
          <pc:sldMk cId="1220816966" sldId="334"/>
        </pc:sldMkLst>
      </pc:sldChg>
      <pc:sldChg chg="addSp modSp add del mod">
        <pc:chgData name="Samson Christopher" userId="6a13b5f1e64a53ae" providerId="LiveId" clId="{FCB15B26-48C1-44B5-9CA8-E152D96863FE}" dt="2020-03-01T05:40:51.031" v="1335" actId="47"/>
        <pc:sldMkLst>
          <pc:docMk/>
          <pc:sldMk cId="1762913962" sldId="334"/>
        </pc:sldMkLst>
        <pc:spChg chg="add mod">
          <ac:chgData name="Samson Christopher" userId="6a13b5f1e64a53ae" providerId="LiveId" clId="{FCB15B26-48C1-44B5-9CA8-E152D96863FE}" dt="2020-03-01T05:35:41.872" v="1253" actId="1035"/>
          <ac:spMkLst>
            <pc:docMk/>
            <pc:sldMk cId="1762913962" sldId="334"/>
            <ac:spMk id="2" creationId="{86F51F62-E0E4-4E43-85FA-02F6DA90CC33}"/>
          </ac:spMkLst>
        </pc:spChg>
      </pc:sldChg>
      <pc:sldChg chg="addSp modSp add del mod">
        <pc:chgData name="Samson Christopher" userId="6a13b5f1e64a53ae" providerId="LiveId" clId="{FCB15B26-48C1-44B5-9CA8-E152D96863FE}" dt="2020-03-01T05:29:05.100" v="814" actId="47"/>
        <pc:sldMkLst>
          <pc:docMk/>
          <pc:sldMk cId="1906184496" sldId="334"/>
        </pc:sldMkLst>
        <pc:spChg chg="add mod">
          <ac:chgData name="Samson Christopher" userId="6a13b5f1e64a53ae" providerId="LiveId" clId="{FCB15B26-48C1-44B5-9CA8-E152D96863FE}" dt="2020-03-01T05:21:15.493" v="508" actId="1036"/>
          <ac:spMkLst>
            <pc:docMk/>
            <pc:sldMk cId="1906184496" sldId="334"/>
            <ac:spMk id="2" creationId="{05C1DD02-53F4-4D55-AC97-9D8D13CB1CF2}"/>
          </ac:spMkLst>
        </pc:spChg>
      </pc:sldChg>
      <pc:sldChg chg="del">
        <pc:chgData name="Samson Christopher" userId="6a13b5f1e64a53ae" providerId="LiveId" clId="{FCB15B26-48C1-44B5-9CA8-E152D96863FE}" dt="2020-03-01T04:38:13.253" v="8" actId="47"/>
        <pc:sldMkLst>
          <pc:docMk/>
          <pc:sldMk cId="1879166639" sldId="335"/>
        </pc:sldMkLst>
      </pc:sldChg>
      <pc:sldChg chg="addSp modSp add del mod">
        <pc:chgData name="Samson Christopher" userId="6a13b5f1e64a53ae" providerId="LiveId" clId="{FCB15B26-48C1-44B5-9CA8-E152D96863FE}" dt="2020-03-01T05:29:05.323" v="815" actId="47"/>
        <pc:sldMkLst>
          <pc:docMk/>
          <pc:sldMk cId="2996429615" sldId="335"/>
        </pc:sldMkLst>
        <pc:spChg chg="add mod">
          <ac:chgData name="Samson Christopher" userId="6a13b5f1e64a53ae" providerId="LiveId" clId="{FCB15B26-48C1-44B5-9CA8-E152D96863FE}" dt="2020-03-01T05:21:49.269" v="576" actId="1036"/>
          <ac:spMkLst>
            <pc:docMk/>
            <pc:sldMk cId="2996429615" sldId="335"/>
            <ac:spMk id="2" creationId="{B6DE8232-CCE8-4BA4-9808-36958652BC01}"/>
          </ac:spMkLst>
        </pc:spChg>
      </pc:sldChg>
      <pc:sldChg chg="add del">
        <pc:chgData name="Samson Christopher" userId="6a13b5f1e64a53ae" providerId="LiveId" clId="{FCB15B26-48C1-44B5-9CA8-E152D96863FE}" dt="2020-03-01T05:42:22.860" v="1365" actId="47"/>
        <pc:sldMkLst>
          <pc:docMk/>
          <pc:sldMk cId="3158821945" sldId="335"/>
        </pc:sldMkLst>
      </pc:sldChg>
      <pc:sldChg chg="add del">
        <pc:chgData name="Samson Christopher" userId="6a13b5f1e64a53ae" providerId="LiveId" clId="{FCB15B26-48C1-44B5-9CA8-E152D96863FE}" dt="2020-03-01T05:31:13.823" v="846" actId="47"/>
        <pc:sldMkLst>
          <pc:docMk/>
          <pc:sldMk cId="4011574153" sldId="335"/>
        </pc:sldMkLst>
      </pc:sldChg>
      <pc:sldChg chg="add del">
        <pc:chgData name="Samson Christopher" userId="6a13b5f1e64a53ae" providerId="LiveId" clId="{FCB15B26-48C1-44B5-9CA8-E152D96863FE}" dt="2020-03-01T05:31:14.103" v="847" actId="47"/>
        <pc:sldMkLst>
          <pc:docMk/>
          <pc:sldMk cId="1521284821" sldId="336"/>
        </pc:sldMkLst>
      </pc:sldChg>
      <pc:sldChg chg="del">
        <pc:chgData name="Samson Christopher" userId="6a13b5f1e64a53ae" providerId="LiveId" clId="{FCB15B26-48C1-44B5-9CA8-E152D96863FE}" dt="2020-03-01T04:38:13.549" v="9" actId="47"/>
        <pc:sldMkLst>
          <pc:docMk/>
          <pc:sldMk cId="1788222836" sldId="336"/>
        </pc:sldMkLst>
      </pc:sldChg>
      <pc:sldChg chg="addSp modSp add del mod">
        <pc:chgData name="Samson Christopher" userId="6a13b5f1e64a53ae" providerId="LiveId" clId="{FCB15B26-48C1-44B5-9CA8-E152D96863FE}" dt="2020-03-01T05:29:05.604" v="816" actId="47"/>
        <pc:sldMkLst>
          <pc:docMk/>
          <pc:sldMk cId="3830348310" sldId="336"/>
        </pc:sldMkLst>
        <pc:spChg chg="add mod">
          <ac:chgData name="Samson Christopher" userId="6a13b5f1e64a53ae" providerId="LiveId" clId="{FCB15B26-48C1-44B5-9CA8-E152D96863FE}" dt="2020-03-01T05:22:08.366" v="640" actId="1036"/>
          <ac:spMkLst>
            <pc:docMk/>
            <pc:sldMk cId="3830348310" sldId="336"/>
            <ac:spMk id="2" creationId="{B0E10F67-7EF7-4F38-A3B9-4852E0062C69}"/>
          </ac:spMkLst>
        </pc:spChg>
      </pc:sldChg>
      <pc:sldChg chg="add del">
        <pc:chgData name="Samson Christopher" userId="6a13b5f1e64a53ae" providerId="LiveId" clId="{FCB15B26-48C1-44B5-9CA8-E152D96863FE}" dt="2020-03-01T05:42:23.396" v="1366" actId="47"/>
        <pc:sldMkLst>
          <pc:docMk/>
          <pc:sldMk cId="4145511424" sldId="336"/>
        </pc:sldMkLst>
      </pc:sldChg>
      <pc:sldChg chg="add del">
        <pc:chgData name="Samson Christopher" userId="6a13b5f1e64a53ae" providerId="LiveId" clId="{FCB15B26-48C1-44B5-9CA8-E152D96863FE}" dt="2020-03-01T05:31:14.318" v="848" actId="47"/>
        <pc:sldMkLst>
          <pc:docMk/>
          <pc:sldMk cId="2118000518" sldId="337"/>
        </pc:sldMkLst>
      </pc:sldChg>
      <pc:sldChg chg="addSp modSp add del mod">
        <pc:chgData name="Samson Christopher" userId="6a13b5f1e64a53ae" providerId="LiveId" clId="{FCB15B26-48C1-44B5-9CA8-E152D96863FE}" dt="2020-03-01T05:29:05.867" v="817" actId="47"/>
        <pc:sldMkLst>
          <pc:docMk/>
          <pc:sldMk cId="2210020074" sldId="337"/>
        </pc:sldMkLst>
        <pc:spChg chg="add mod">
          <ac:chgData name="Samson Christopher" userId="6a13b5f1e64a53ae" providerId="LiveId" clId="{FCB15B26-48C1-44B5-9CA8-E152D96863FE}" dt="2020-03-01T05:22:30.279" v="693" actId="1035"/>
          <ac:spMkLst>
            <pc:docMk/>
            <pc:sldMk cId="2210020074" sldId="337"/>
            <ac:spMk id="2" creationId="{EE63EA0A-1B7B-47E5-A298-2B25F2ED1C7F}"/>
          </ac:spMkLst>
        </pc:spChg>
      </pc:sldChg>
      <pc:sldChg chg="add del">
        <pc:chgData name="Samson Christopher" userId="6a13b5f1e64a53ae" providerId="LiveId" clId="{FCB15B26-48C1-44B5-9CA8-E152D96863FE}" dt="2020-03-01T05:42:23.893" v="1367" actId="47"/>
        <pc:sldMkLst>
          <pc:docMk/>
          <pc:sldMk cId="3722928307" sldId="337"/>
        </pc:sldMkLst>
      </pc:sldChg>
      <pc:sldChg chg="addSp modSp add del mod">
        <pc:chgData name="Samson Christopher" userId="6a13b5f1e64a53ae" providerId="LiveId" clId="{FCB15B26-48C1-44B5-9CA8-E152D96863FE}" dt="2020-03-01T05:29:06.122" v="818" actId="47"/>
        <pc:sldMkLst>
          <pc:docMk/>
          <pc:sldMk cId="1437334032" sldId="338"/>
        </pc:sldMkLst>
        <pc:spChg chg="add mod">
          <ac:chgData name="Samson Christopher" userId="6a13b5f1e64a53ae" providerId="LiveId" clId="{FCB15B26-48C1-44B5-9CA8-E152D96863FE}" dt="2020-03-01T05:23:15.955" v="755" actId="1036"/>
          <ac:spMkLst>
            <pc:docMk/>
            <pc:sldMk cId="1437334032" sldId="338"/>
            <ac:spMk id="2" creationId="{9998BD72-7814-4B63-927D-6102BD2A5E8D}"/>
          </ac:spMkLst>
        </pc:spChg>
      </pc:sldChg>
      <pc:sldChg chg="addSp modSp add mod">
        <pc:chgData name="Samson Christopher" userId="6a13b5f1e64a53ae" providerId="LiveId" clId="{FCB15B26-48C1-44B5-9CA8-E152D96863FE}" dt="2020-03-01T05:45:23.241" v="1843" actId="1036"/>
        <pc:sldMkLst>
          <pc:docMk/>
          <pc:sldMk cId="1588226213" sldId="338"/>
        </pc:sldMkLst>
        <pc:spChg chg="add mod">
          <ac:chgData name="Samson Christopher" userId="6a13b5f1e64a53ae" providerId="LiveId" clId="{FCB15B26-48C1-44B5-9CA8-E152D96863FE}" dt="2020-03-01T05:45:23.241" v="1843" actId="1036"/>
          <ac:spMkLst>
            <pc:docMk/>
            <pc:sldMk cId="1588226213" sldId="338"/>
            <ac:spMk id="2" creationId="{155FD60F-752F-4768-8DE0-F036D38AA249}"/>
          </ac:spMkLst>
        </pc:spChg>
      </pc:sldChg>
      <pc:sldChg chg="add del">
        <pc:chgData name="Samson Christopher" userId="6a13b5f1e64a53ae" providerId="LiveId" clId="{FCB15B26-48C1-44B5-9CA8-E152D96863FE}" dt="2020-03-01T05:31:14.684" v="849" actId="47"/>
        <pc:sldMkLst>
          <pc:docMk/>
          <pc:sldMk cId="4193321951" sldId="338"/>
        </pc:sldMkLst>
      </pc:sldChg>
      <pc:sldChg chg="add del">
        <pc:chgData name="Samson Christopher" userId="6a13b5f1e64a53ae" providerId="LiveId" clId="{FCB15B26-48C1-44B5-9CA8-E152D96863FE}" dt="2020-03-01T05:31:14.952" v="850" actId="47"/>
        <pc:sldMkLst>
          <pc:docMk/>
          <pc:sldMk cId="375130643" sldId="339"/>
        </pc:sldMkLst>
      </pc:sldChg>
      <pc:sldChg chg="addSp modSp add del mod">
        <pc:chgData name="Samson Christopher" userId="6a13b5f1e64a53ae" providerId="LiveId" clId="{FCB15B26-48C1-44B5-9CA8-E152D96863FE}" dt="2020-03-01T05:29:06.295" v="819" actId="47"/>
        <pc:sldMkLst>
          <pc:docMk/>
          <pc:sldMk cId="1876794271" sldId="339"/>
        </pc:sldMkLst>
        <pc:spChg chg="add mod">
          <ac:chgData name="Samson Christopher" userId="6a13b5f1e64a53ae" providerId="LiveId" clId="{FCB15B26-48C1-44B5-9CA8-E152D96863FE}" dt="2020-03-01T05:23:36.538" v="807" actId="1036"/>
          <ac:spMkLst>
            <pc:docMk/>
            <pc:sldMk cId="1876794271" sldId="339"/>
            <ac:spMk id="2" creationId="{8BD9D4B1-2C8E-40B1-A6D4-9A87670BAC80}"/>
          </ac:spMkLst>
        </pc:spChg>
      </pc:sldChg>
      <pc:sldChg chg="addSp modSp add mod">
        <pc:chgData name="Samson Christopher" userId="6a13b5f1e64a53ae" providerId="LiveId" clId="{FCB15B26-48C1-44B5-9CA8-E152D96863FE}" dt="2020-03-01T05:45:03.531" v="1791" actId="1036"/>
        <pc:sldMkLst>
          <pc:docMk/>
          <pc:sldMk cId="2503829069" sldId="339"/>
        </pc:sldMkLst>
        <pc:spChg chg="add mod">
          <ac:chgData name="Samson Christopher" userId="6a13b5f1e64a53ae" providerId="LiveId" clId="{FCB15B26-48C1-44B5-9CA8-E152D96863FE}" dt="2020-03-01T05:45:03.531" v="1791" actId="1036"/>
          <ac:spMkLst>
            <pc:docMk/>
            <pc:sldMk cId="2503829069" sldId="339"/>
            <ac:spMk id="2" creationId="{EE99AB69-7E99-4B91-BE41-377A534A5D95}"/>
          </ac:spMkLst>
        </pc:spChg>
      </pc:sldChg>
      <pc:sldChg chg="addSp modSp add mod">
        <pc:chgData name="Samson Christopher" userId="6a13b5f1e64a53ae" providerId="LiveId" clId="{FCB15B26-48C1-44B5-9CA8-E152D96863FE}" dt="2020-03-01T05:44:50.958" v="1742" actId="1035"/>
        <pc:sldMkLst>
          <pc:docMk/>
          <pc:sldMk cId="2701817840" sldId="340"/>
        </pc:sldMkLst>
        <pc:spChg chg="add mod">
          <ac:chgData name="Samson Christopher" userId="6a13b5f1e64a53ae" providerId="LiveId" clId="{FCB15B26-48C1-44B5-9CA8-E152D96863FE}" dt="2020-03-01T05:44:50.958" v="1742" actId="1035"/>
          <ac:spMkLst>
            <pc:docMk/>
            <pc:sldMk cId="2701817840" sldId="340"/>
            <ac:spMk id="2" creationId="{7D4A7C47-5AD5-4641-85C3-CD2F2314E850}"/>
          </ac:spMkLst>
        </pc:spChg>
      </pc:sldChg>
      <pc:sldChg chg="add del">
        <pc:chgData name="Samson Christopher" userId="6a13b5f1e64a53ae" providerId="LiveId" clId="{FCB15B26-48C1-44B5-9CA8-E152D96863FE}" dt="2020-03-01T05:31:15.250" v="851" actId="47"/>
        <pc:sldMkLst>
          <pc:docMk/>
          <pc:sldMk cId="3487675812" sldId="340"/>
        </pc:sldMkLst>
      </pc:sldChg>
      <pc:sldChg chg="addSp modSp add mod">
        <pc:chgData name="Samson Christopher" userId="6a13b5f1e64a53ae" providerId="LiveId" clId="{FCB15B26-48C1-44B5-9CA8-E152D96863FE}" dt="2020-03-01T05:44:35.061" v="1671" actId="1036"/>
        <pc:sldMkLst>
          <pc:docMk/>
          <pc:sldMk cId="1786180960" sldId="341"/>
        </pc:sldMkLst>
        <pc:spChg chg="add mod">
          <ac:chgData name="Samson Christopher" userId="6a13b5f1e64a53ae" providerId="LiveId" clId="{FCB15B26-48C1-44B5-9CA8-E152D96863FE}" dt="2020-03-01T05:44:35.061" v="1671" actId="1036"/>
          <ac:spMkLst>
            <pc:docMk/>
            <pc:sldMk cId="1786180960" sldId="341"/>
            <ac:spMk id="2" creationId="{0C29D0BF-6CA3-4321-B982-1DCBE3A4F172}"/>
          </ac:spMkLst>
        </pc:spChg>
      </pc:sldChg>
      <pc:sldChg chg="add del">
        <pc:chgData name="Samson Christopher" userId="6a13b5f1e64a53ae" providerId="LiveId" clId="{FCB15B26-48C1-44B5-9CA8-E152D96863FE}" dt="2020-03-01T05:31:15.607" v="852" actId="47"/>
        <pc:sldMkLst>
          <pc:docMk/>
          <pc:sldMk cId="2526018526" sldId="341"/>
        </pc:sldMkLst>
      </pc:sldChg>
      <pc:sldChg chg="add del">
        <pc:chgData name="Samson Christopher" userId="6a13b5f1e64a53ae" providerId="LiveId" clId="{FCB15B26-48C1-44B5-9CA8-E152D96863FE}" dt="2020-03-01T05:31:16.163" v="853" actId="47"/>
        <pc:sldMkLst>
          <pc:docMk/>
          <pc:sldMk cId="3149673240" sldId="342"/>
        </pc:sldMkLst>
      </pc:sldChg>
      <pc:sldChg chg="addSp modSp add mod">
        <pc:chgData name="Samson Christopher" userId="6a13b5f1e64a53ae" providerId="LiveId" clId="{FCB15B26-48C1-44B5-9CA8-E152D96863FE}" dt="2020-03-01T05:44:21.367" v="1608" actId="1035"/>
        <pc:sldMkLst>
          <pc:docMk/>
          <pc:sldMk cId="3270461571" sldId="342"/>
        </pc:sldMkLst>
        <pc:spChg chg="add mod">
          <ac:chgData name="Samson Christopher" userId="6a13b5f1e64a53ae" providerId="LiveId" clId="{FCB15B26-48C1-44B5-9CA8-E152D96863FE}" dt="2020-03-01T05:44:21.367" v="1608" actId="1035"/>
          <ac:spMkLst>
            <pc:docMk/>
            <pc:sldMk cId="3270461571" sldId="342"/>
            <ac:spMk id="2" creationId="{691FD6A8-1271-4030-94FF-6C8FF72FB947}"/>
          </ac:spMkLst>
        </pc:spChg>
      </pc:sldChg>
      <pc:sldChg chg="addSp modSp add mod">
        <pc:chgData name="Samson Christopher" userId="6a13b5f1e64a53ae" providerId="LiveId" clId="{FCB15B26-48C1-44B5-9CA8-E152D96863FE}" dt="2020-03-01T05:44:04.913" v="1561" actId="1036"/>
        <pc:sldMkLst>
          <pc:docMk/>
          <pc:sldMk cId="1495733686" sldId="343"/>
        </pc:sldMkLst>
        <pc:spChg chg="add mod">
          <ac:chgData name="Samson Christopher" userId="6a13b5f1e64a53ae" providerId="LiveId" clId="{FCB15B26-48C1-44B5-9CA8-E152D96863FE}" dt="2020-03-01T05:44:04.913" v="1561" actId="1036"/>
          <ac:spMkLst>
            <pc:docMk/>
            <pc:sldMk cId="1495733686" sldId="343"/>
            <ac:spMk id="2" creationId="{D3E170F0-3056-4CF9-804D-6297F4383931}"/>
          </ac:spMkLst>
        </pc:spChg>
      </pc:sldChg>
      <pc:sldChg chg="add del">
        <pc:chgData name="Samson Christopher" userId="6a13b5f1e64a53ae" providerId="LiveId" clId="{FCB15B26-48C1-44B5-9CA8-E152D96863FE}" dt="2020-03-01T05:31:16.718" v="854" actId="47"/>
        <pc:sldMkLst>
          <pc:docMk/>
          <pc:sldMk cId="3500572301" sldId="343"/>
        </pc:sldMkLst>
      </pc:sldChg>
      <pc:sldChg chg="add del">
        <pc:chgData name="Samson Christopher" userId="6a13b5f1e64a53ae" providerId="LiveId" clId="{FCB15B26-48C1-44B5-9CA8-E152D96863FE}" dt="2020-03-01T05:31:17.196" v="855" actId="47"/>
        <pc:sldMkLst>
          <pc:docMk/>
          <pc:sldMk cId="2717306183" sldId="344"/>
        </pc:sldMkLst>
      </pc:sldChg>
    </pc:docChg>
  </pc:docChgLst>
  <pc:docChgLst>
    <pc:chgData name="Samson Christopher" userId="6a13b5f1e64a53ae" providerId="LiveId" clId="{FF2D30E4-08D9-41FD-9015-DD74857C926E}"/>
    <pc:docChg chg="undo custSel addSld delSld modSld">
      <pc:chgData name="Samson Christopher" userId="6a13b5f1e64a53ae" providerId="LiveId" clId="{FF2D30E4-08D9-41FD-9015-DD74857C926E}" dt="2020-03-01T04:37:04.261" v="1989" actId="1035"/>
      <pc:docMkLst>
        <pc:docMk/>
      </pc:docMkLst>
      <pc:sldChg chg="del">
        <pc:chgData name="Samson Christopher" userId="6a13b5f1e64a53ae" providerId="LiveId" clId="{FF2D30E4-08D9-41FD-9015-DD74857C926E}" dt="2020-03-01T04:14:04.529" v="42" actId="47"/>
        <pc:sldMkLst>
          <pc:docMk/>
          <pc:sldMk cId="1502965957" sldId="322"/>
        </pc:sldMkLst>
      </pc:sldChg>
      <pc:sldChg chg="addSp delSp modSp del mod">
        <pc:chgData name="Samson Christopher" userId="6a13b5f1e64a53ae" providerId="LiveId" clId="{FF2D30E4-08D9-41FD-9015-DD74857C926E}" dt="2020-03-01T04:22:24.661" v="756" actId="47"/>
        <pc:sldMkLst>
          <pc:docMk/>
          <pc:sldMk cId="483168847" sldId="323"/>
        </pc:sldMkLst>
        <pc:spChg chg="del">
          <ac:chgData name="Samson Christopher" userId="6a13b5f1e64a53ae" providerId="LiveId" clId="{FF2D30E4-08D9-41FD-9015-DD74857C926E}" dt="2020-03-01T04:12:20.686" v="7" actId="478"/>
          <ac:spMkLst>
            <pc:docMk/>
            <pc:sldMk cId="483168847" sldId="323"/>
            <ac:spMk id="2" creationId="{F12BBB1C-5415-4010-BFC9-097050652338}"/>
          </ac:spMkLst>
        </pc:spChg>
        <pc:spChg chg="add mod">
          <ac:chgData name="Samson Christopher" userId="6a13b5f1e64a53ae" providerId="LiveId" clId="{FF2D30E4-08D9-41FD-9015-DD74857C926E}" dt="2020-03-01T04:15:03.596" v="101" actId="1036"/>
          <ac:spMkLst>
            <pc:docMk/>
            <pc:sldMk cId="483168847" sldId="323"/>
            <ac:spMk id="3" creationId="{39E2832C-53F6-4274-90B0-11E7410E859C}"/>
          </ac:spMkLst>
        </pc:spChg>
      </pc:sldChg>
      <pc:sldChg chg="addSp delSp modSp add del mod">
        <pc:chgData name="Samson Christopher" userId="6a13b5f1e64a53ae" providerId="LiveId" clId="{FF2D30E4-08D9-41FD-9015-DD74857C926E}" dt="2020-03-01T04:33:05.458" v="1276" actId="47"/>
        <pc:sldMkLst>
          <pc:docMk/>
          <pc:sldMk cId="1383567175" sldId="324"/>
        </pc:sldMkLst>
        <pc:spChg chg="add del mod">
          <ac:chgData name="Samson Christopher" userId="6a13b5f1e64a53ae" providerId="LiveId" clId="{FF2D30E4-08D9-41FD-9015-DD74857C926E}" dt="2020-03-01T04:20:48.378" v="729" actId="478"/>
          <ac:spMkLst>
            <pc:docMk/>
            <pc:sldMk cId="1383567175" sldId="324"/>
            <ac:spMk id="2" creationId="{4B835BB5-F11A-49B8-B1AE-76804C5CBE9B}"/>
          </ac:spMkLst>
        </pc:spChg>
        <pc:spChg chg="add mod">
          <ac:chgData name="Samson Christopher" userId="6a13b5f1e64a53ae" providerId="LiveId" clId="{FF2D30E4-08D9-41FD-9015-DD74857C926E}" dt="2020-03-01T04:23:31.003" v="827" actId="1036"/>
          <ac:spMkLst>
            <pc:docMk/>
            <pc:sldMk cId="1383567175" sldId="324"/>
            <ac:spMk id="3" creationId="{7D616231-2280-4F7A-A85C-0A6DC61C2F63}"/>
          </ac:spMkLst>
        </pc:spChg>
      </pc:sldChg>
      <pc:sldChg chg="del">
        <pc:chgData name="Samson Christopher" userId="6a13b5f1e64a53ae" providerId="LiveId" clId="{FF2D30E4-08D9-41FD-9015-DD74857C926E}" dt="2020-03-01T04:12:15.688" v="0" actId="47"/>
        <pc:sldMkLst>
          <pc:docMk/>
          <pc:sldMk cId="4158808431" sldId="324"/>
        </pc:sldMkLst>
      </pc:sldChg>
      <pc:sldChg chg="addSp delSp modSp add mod">
        <pc:chgData name="Samson Christopher" userId="6a13b5f1e64a53ae" providerId="LiveId" clId="{FF2D30E4-08D9-41FD-9015-DD74857C926E}" dt="2020-03-01T04:34:03.849" v="1343" actId="1036"/>
        <pc:sldMkLst>
          <pc:docMk/>
          <pc:sldMk cId="233916523" sldId="325"/>
        </pc:sldMkLst>
        <pc:spChg chg="add del mod">
          <ac:chgData name="Samson Christopher" userId="6a13b5f1e64a53ae" providerId="LiveId" clId="{FF2D30E4-08D9-41FD-9015-DD74857C926E}" dt="2020-03-01T04:27:29.998" v="1243" actId="478"/>
          <ac:spMkLst>
            <pc:docMk/>
            <pc:sldMk cId="233916523" sldId="325"/>
            <ac:spMk id="2" creationId="{5B785F86-562F-43CB-8772-7C2D5369BD27}"/>
          </ac:spMkLst>
        </pc:spChg>
        <pc:spChg chg="add mod">
          <ac:chgData name="Samson Christopher" userId="6a13b5f1e64a53ae" providerId="LiveId" clId="{FF2D30E4-08D9-41FD-9015-DD74857C926E}" dt="2020-03-01T04:34:03.849" v="1343" actId="1036"/>
          <ac:spMkLst>
            <pc:docMk/>
            <pc:sldMk cId="233916523" sldId="325"/>
            <ac:spMk id="3" creationId="{A192B2B9-506B-4418-9D45-6552E1F783D8}"/>
          </ac:spMkLst>
        </pc:spChg>
      </pc:sldChg>
      <pc:sldChg chg="addSp modSp add del mod">
        <pc:chgData name="Samson Christopher" userId="6a13b5f1e64a53ae" providerId="LiveId" clId="{FF2D30E4-08D9-41FD-9015-DD74857C926E}" dt="2020-03-01T04:20:43.338" v="719" actId="47"/>
        <pc:sldMkLst>
          <pc:docMk/>
          <pc:sldMk cId="1660313693" sldId="325"/>
        </pc:sldMkLst>
        <pc:spChg chg="add mod">
          <ac:chgData name="Samson Christopher" userId="6a13b5f1e64a53ae" providerId="LiveId" clId="{FF2D30E4-08D9-41FD-9015-DD74857C926E}" dt="2020-03-01T04:17:01.448" v="198" actId="1036"/>
          <ac:spMkLst>
            <pc:docMk/>
            <pc:sldMk cId="1660313693" sldId="325"/>
            <ac:spMk id="2" creationId="{BDA3B0BE-9118-4D7A-ABEF-B72A714F47C6}"/>
          </ac:spMkLst>
        </pc:spChg>
      </pc:sldChg>
      <pc:sldChg chg="del">
        <pc:chgData name="Samson Christopher" userId="6a13b5f1e64a53ae" providerId="LiveId" clId="{FF2D30E4-08D9-41FD-9015-DD74857C926E}" dt="2020-03-01T04:12:15.897" v="1" actId="47"/>
        <pc:sldMkLst>
          <pc:docMk/>
          <pc:sldMk cId="2082744455" sldId="325"/>
        </pc:sldMkLst>
      </pc:sldChg>
      <pc:sldChg chg="addSp modSp add mod">
        <pc:chgData name="Samson Christopher" userId="6a13b5f1e64a53ae" providerId="LiveId" clId="{FF2D30E4-08D9-41FD-9015-DD74857C926E}" dt="2020-03-01T04:34:16.992" v="1400" actId="1036"/>
        <pc:sldMkLst>
          <pc:docMk/>
          <pc:sldMk cId="97812121" sldId="326"/>
        </pc:sldMkLst>
        <pc:spChg chg="add mod">
          <ac:chgData name="Samson Christopher" userId="6a13b5f1e64a53ae" providerId="LiveId" clId="{FF2D30E4-08D9-41FD-9015-DD74857C926E}" dt="2020-03-01T04:34:16.992" v="1400" actId="1036"/>
          <ac:spMkLst>
            <pc:docMk/>
            <pc:sldMk cId="97812121" sldId="326"/>
            <ac:spMk id="2" creationId="{81163418-0630-4DC3-9F4A-D5B503662D4C}"/>
          </ac:spMkLst>
        </pc:spChg>
      </pc:sldChg>
      <pc:sldChg chg="del">
        <pc:chgData name="Samson Christopher" userId="6a13b5f1e64a53ae" providerId="LiveId" clId="{FF2D30E4-08D9-41FD-9015-DD74857C926E}" dt="2020-03-01T04:12:16.087" v="2" actId="47"/>
        <pc:sldMkLst>
          <pc:docMk/>
          <pc:sldMk cId="318481199" sldId="326"/>
        </pc:sldMkLst>
      </pc:sldChg>
      <pc:sldChg chg="addSp modSp add del mod">
        <pc:chgData name="Samson Christopher" userId="6a13b5f1e64a53ae" providerId="LiveId" clId="{FF2D30E4-08D9-41FD-9015-DD74857C926E}" dt="2020-03-01T04:20:43.547" v="720" actId="47"/>
        <pc:sldMkLst>
          <pc:docMk/>
          <pc:sldMk cId="1045102659" sldId="326"/>
        </pc:sldMkLst>
        <pc:spChg chg="add mod">
          <ac:chgData name="Samson Christopher" userId="6a13b5f1e64a53ae" providerId="LiveId" clId="{FF2D30E4-08D9-41FD-9015-DD74857C926E}" dt="2020-03-01T04:17:16.100" v="253" actId="1036"/>
          <ac:spMkLst>
            <pc:docMk/>
            <pc:sldMk cId="1045102659" sldId="326"/>
            <ac:spMk id="2" creationId="{7CAEBA84-5565-4CD7-AAD6-A02C11A9C086}"/>
          </ac:spMkLst>
        </pc:spChg>
      </pc:sldChg>
      <pc:sldChg chg="addSp modSp add del mod">
        <pc:chgData name="Samson Christopher" userId="6a13b5f1e64a53ae" providerId="LiveId" clId="{FF2D30E4-08D9-41FD-9015-DD74857C926E}" dt="2020-03-01T04:27:25.448" v="1236" actId="47"/>
        <pc:sldMkLst>
          <pc:docMk/>
          <pc:sldMk cId="3587351786" sldId="326"/>
        </pc:sldMkLst>
        <pc:spChg chg="add mod">
          <ac:chgData name="Samson Christopher" userId="6a13b5f1e64a53ae" providerId="LiveId" clId="{FF2D30E4-08D9-41FD-9015-DD74857C926E}" dt="2020-03-01T04:24:17.649" v="943" actId="1036"/>
          <ac:spMkLst>
            <pc:docMk/>
            <pc:sldMk cId="3587351786" sldId="326"/>
            <ac:spMk id="2" creationId="{F05B74DF-0FDC-4411-8053-64AD96673982}"/>
          </ac:spMkLst>
        </pc:spChg>
      </pc:sldChg>
      <pc:sldChg chg="addSp modSp add del mod">
        <pc:chgData name="Samson Christopher" userId="6a13b5f1e64a53ae" providerId="LiveId" clId="{FF2D30E4-08D9-41FD-9015-DD74857C926E}" dt="2020-03-01T04:20:43.708" v="721" actId="47"/>
        <pc:sldMkLst>
          <pc:docMk/>
          <pc:sldMk cId="576390261" sldId="327"/>
        </pc:sldMkLst>
        <pc:spChg chg="add mod">
          <ac:chgData name="Samson Christopher" userId="6a13b5f1e64a53ae" providerId="LiveId" clId="{FF2D30E4-08D9-41FD-9015-DD74857C926E}" dt="2020-03-01T04:17:30.992" v="304" actId="1035"/>
          <ac:spMkLst>
            <pc:docMk/>
            <pc:sldMk cId="576390261" sldId="327"/>
            <ac:spMk id="2" creationId="{4C5CAE75-2655-4397-8C86-C2CAD2B741F9}"/>
          </ac:spMkLst>
        </pc:spChg>
      </pc:sldChg>
      <pc:sldChg chg="addSp modSp add mod">
        <pc:chgData name="Samson Christopher" userId="6a13b5f1e64a53ae" providerId="LiveId" clId="{FF2D30E4-08D9-41FD-9015-DD74857C926E}" dt="2020-03-01T04:37:04.261" v="1989" actId="1035"/>
        <pc:sldMkLst>
          <pc:docMk/>
          <pc:sldMk cId="879763927" sldId="327"/>
        </pc:sldMkLst>
        <pc:spChg chg="add mod">
          <ac:chgData name="Samson Christopher" userId="6a13b5f1e64a53ae" providerId="LiveId" clId="{FF2D30E4-08D9-41FD-9015-DD74857C926E}" dt="2020-03-01T04:37:04.261" v="1989" actId="1035"/>
          <ac:spMkLst>
            <pc:docMk/>
            <pc:sldMk cId="879763927" sldId="327"/>
            <ac:spMk id="2" creationId="{C135F218-D921-438F-9058-4132D20A9C40}"/>
          </ac:spMkLst>
        </pc:spChg>
      </pc:sldChg>
      <pc:sldChg chg="addSp modSp add del mod">
        <pc:chgData name="Samson Christopher" userId="6a13b5f1e64a53ae" providerId="LiveId" clId="{FF2D30E4-08D9-41FD-9015-DD74857C926E}" dt="2020-03-01T04:27:25.643" v="1237" actId="47"/>
        <pc:sldMkLst>
          <pc:docMk/>
          <pc:sldMk cId="2812105166" sldId="327"/>
        </pc:sldMkLst>
        <pc:spChg chg="add mod">
          <ac:chgData name="Samson Christopher" userId="6a13b5f1e64a53ae" providerId="LiveId" clId="{FF2D30E4-08D9-41FD-9015-DD74857C926E}" dt="2020-03-01T04:24:28.157" v="990" actId="1036"/>
          <ac:spMkLst>
            <pc:docMk/>
            <pc:sldMk cId="2812105166" sldId="327"/>
            <ac:spMk id="2" creationId="{D0A1CBF6-79D8-4ED1-8FA0-2F31FC74A95F}"/>
          </ac:spMkLst>
        </pc:spChg>
      </pc:sldChg>
      <pc:sldChg chg="del">
        <pc:chgData name="Samson Christopher" userId="6a13b5f1e64a53ae" providerId="LiveId" clId="{FF2D30E4-08D9-41FD-9015-DD74857C926E}" dt="2020-03-01T04:12:16.246" v="3" actId="47"/>
        <pc:sldMkLst>
          <pc:docMk/>
          <pc:sldMk cId="3011235269" sldId="327"/>
        </pc:sldMkLst>
      </pc:sldChg>
      <pc:sldChg chg="addSp modSp add del mod">
        <pc:chgData name="Samson Christopher" userId="6a13b5f1e64a53ae" providerId="LiveId" clId="{FF2D30E4-08D9-41FD-9015-DD74857C926E}" dt="2020-03-01T04:27:25.801" v="1238" actId="47"/>
        <pc:sldMkLst>
          <pc:docMk/>
          <pc:sldMk cId="1251012577" sldId="328"/>
        </pc:sldMkLst>
        <pc:spChg chg="add mod">
          <ac:chgData name="Samson Christopher" userId="6a13b5f1e64a53ae" providerId="LiveId" clId="{FF2D30E4-08D9-41FD-9015-DD74857C926E}" dt="2020-03-01T04:24:59.449" v="1043" actId="1035"/>
          <ac:spMkLst>
            <pc:docMk/>
            <pc:sldMk cId="1251012577" sldId="328"/>
            <ac:spMk id="2" creationId="{98EB7D4A-EE6B-494A-B718-9285684347D7}"/>
          </ac:spMkLst>
        </pc:spChg>
      </pc:sldChg>
      <pc:sldChg chg="addSp modSp add mod">
        <pc:chgData name="Samson Christopher" userId="6a13b5f1e64a53ae" providerId="LiveId" clId="{FF2D30E4-08D9-41FD-9015-DD74857C926E}" dt="2020-03-01T04:34:32.976" v="1467" actId="1036"/>
        <pc:sldMkLst>
          <pc:docMk/>
          <pc:sldMk cId="2403017855" sldId="328"/>
        </pc:sldMkLst>
        <pc:spChg chg="add mod">
          <ac:chgData name="Samson Christopher" userId="6a13b5f1e64a53ae" providerId="LiveId" clId="{FF2D30E4-08D9-41FD-9015-DD74857C926E}" dt="2020-03-01T04:34:32.976" v="1467" actId="1036"/>
          <ac:spMkLst>
            <pc:docMk/>
            <pc:sldMk cId="2403017855" sldId="328"/>
            <ac:spMk id="2" creationId="{521308C0-45EF-4B08-AA49-F5BF1837F51F}"/>
          </ac:spMkLst>
        </pc:spChg>
      </pc:sldChg>
      <pc:sldChg chg="addSp modSp add del mod">
        <pc:chgData name="Samson Christopher" userId="6a13b5f1e64a53ae" providerId="LiveId" clId="{FF2D30E4-08D9-41FD-9015-DD74857C926E}" dt="2020-03-01T04:20:43.889" v="722" actId="47"/>
        <pc:sldMkLst>
          <pc:docMk/>
          <pc:sldMk cId="3024879566" sldId="328"/>
        </pc:sldMkLst>
        <pc:spChg chg="add mod">
          <ac:chgData name="Samson Christopher" userId="6a13b5f1e64a53ae" providerId="LiveId" clId="{FF2D30E4-08D9-41FD-9015-DD74857C926E}" dt="2020-03-01T04:17:41.375" v="357" actId="1036"/>
          <ac:spMkLst>
            <pc:docMk/>
            <pc:sldMk cId="3024879566" sldId="328"/>
            <ac:spMk id="2" creationId="{CDD88412-7031-4E8D-92E5-8F2762364724}"/>
          </ac:spMkLst>
        </pc:spChg>
      </pc:sldChg>
      <pc:sldChg chg="del">
        <pc:chgData name="Samson Christopher" userId="6a13b5f1e64a53ae" providerId="LiveId" clId="{FF2D30E4-08D9-41FD-9015-DD74857C926E}" dt="2020-03-01T04:12:16.395" v="4" actId="47"/>
        <pc:sldMkLst>
          <pc:docMk/>
          <pc:sldMk cId="3040551046" sldId="328"/>
        </pc:sldMkLst>
      </pc:sldChg>
      <pc:sldChg chg="addSp modSp add del mod">
        <pc:chgData name="Samson Christopher" userId="6a13b5f1e64a53ae" providerId="LiveId" clId="{FF2D30E4-08D9-41FD-9015-DD74857C926E}" dt="2020-03-01T04:20:44.042" v="723" actId="47"/>
        <pc:sldMkLst>
          <pc:docMk/>
          <pc:sldMk cId="649811534" sldId="329"/>
        </pc:sldMkLst>
        <pc:spChg chg="add mod">
          <ac:chgData name="Samson Christopher" userId="6a13b5f1e64a53ae" providerId="LiveId" clId="{FF2D30E4-08D9-41FD-9015-DD74857C926E}" dt="2020-03-01T04:18:00.130" v="426" actId="1035"/>
          <ac:spMkLst>
            <pc:docMk/>
            <pc:sldMk cId="649811534" sldId="329"/>
            <ac:spMk id="2" creationId="{4C2C4826-4D8C-41BC-AEC4-CE72AAD9BCFD}"/>
          </ac:spMkLst>
        </pc:spChg>
      </pc:sldChg>
      <pc:sldChg chg="addSp modSp add del mod">
        <pc:chgData name="Samson Christopher" userId="6a13b5f1e64a53ae" providerId="LiveId" clId="{FF2D30E4-08D9-41FD-9015-DD74857C926E}" dt="2020-03-01T04:27:25.958" v="1239" actId="47"/>
        <pc:sldMkLst>
          <pc:docMk/>
          <pc:sldMk cId="1364580529" sldId="329"/>
        </pc:sldMkLst>
        <pc:spChg chg="add mod">
          <ac:chgData name="Samson Christopher" userId="6a13b5f1e64a53ae" providerId="LiveId" clId="{FF2D30E4-08D9-41FD-9015-DD74857C926E}" dt="2020-03-01T04:25:10.292" v="1090" actId="1036"/>
          <ac:spMkLst>
            <pc:docMk/>
            <pc:sldMk cId="1364580529" sldId="329"/>
            <ac:spMk id="2" creationId="{97804E75-41C4-4980-B4EF-B69CA2378845}"/>
          </ac:spMkLst>
        </pc:spChg>
      </pc:sldChg>
      <pc:sldChg chg="addSp modSp add mod">
        <pc:chgData name="Samson Christopher" userId="6a13b5f1e64a53ae" providerId="LiveId" clId="{FF2D30E4-08D9-41FD-9015-DD74857C926E}" dt="2020-03-01T04:34:46.134" v="1520" actId="1036"/>
        <pc:sldMkLst>
          <pc:docMk/>
          <pc:sldMk cId="2486029158" sldId="329"/>
        </pc:sldMkLst>
        <pc:spChg chg="add mod">
          <ac:chgData name="Samson Christopher" userId="6a13b5f1e64a53ae" providerId="LiveId" clId="{FF2D30E4-08D9-41FD-9015-DD74857C926E}" dt="2020-03-01T04:34:46.134" v="1520" actId="1036"/>
          <ac:spMkLst>
            <pc:docMk/>
            <pc:sldMk cId="2486029158" sldId="329"/>
            <ac:spMk id="2" creationId="{DFAF615C-600E-43C5-9A0B-0D04DF814059}"/>
          </ac:spMkLst>
        </pc:spChg>
      </pc:sldChg>
      <pc:sldChg chg="del">
        <pc:chgData name="Samson Christopher" userId="6a13b5f1e64a53ae" providerId="LiveId" clId="{FF2D30E4-08D9-41FD-9015-DD74857C926E}" dt="2020-03-01T04:12:16.550" v="5" actId="47"/>
        <pc:sldMkLst>
          <pc:docMk/>
          <pc:sldMk cId="3800740241" sldId="329"/>
        </pc:sldMkLst>
      </pc:sldChg>
      <pc:sldChg chg="del">
        <pc:chgData name="Samson Christopher" userId="6a13b5f1e64a53ae" providerId="LiveId" clId="{FF2D30E4-08D9-41FD-9015-DD74857C926E}" dt="2020-03-01T04:12:16.725" v="6" actId="47"/>
        <pc:sldMkLst>
          <pc:docMk/>
          <pc:sldMk cId="718961838" sldId="330"/>
        </pc:sldMkLst>
      </pc:sldChg>
      <pc:sldChg chg="addSp modSp add del mod">
        <pc:chgData name="Samson Christopher" userId="6a13b5f1e64a53ae" providerId="LiveId" clId="{FF2D30E4-08D9-41FD-9015-DD74857C926E}" dt="2020-03-01T04:27:26.108" v="1240" actId="47"/>
        <pc:sldMkLst>
          <pc:docMk/>
          <pc:sldMk cId="2311151694" sldId="330"/>
        </pc:sldMkLst>
        <pc:spChg chg="add mod">
          <ac:chgData name="Samson Christopher" userId="6a13b5f1e64a53ae" providerId="LiveId" clId="{FF2D30E4-08D9-41FD-9015-DD74857C926E}" dt="2020-03-01T04:25:22.571" v="1134" actId="1035"/>
          <ac:spMkLst>
            <pc:docMk/>
            <pc:sldMk cId="2311151694" sldId="330"/>
            <ac:spMk id="2" creationId="{21B7F58E-F1E8-4134-B893-C15318046C35}"/>
          </ac:spMkLst>
        </pc:spChg>
      </pc:sldChg>
      <pc:sldChg chg="addSp modSp add del mod">
        <pc:chgData name="Samson Christopher" userId="6a13b5f1e64a53ae" providerId="LiveId" clId="{FF2D30E4-08D9-41FD-9015-DD74857C926E}" dt="2020-03-01T04:20:44.214" v="724" actId="47"/>
        <pc:sldMkLst>
          <pc:docMk/>
          <pc:sldMk cId="3489513213" sldId="330"/>
        </pc:sldMkLst>
        <pc:spChg chg="add mod">
          <ac:chgData name="Samson Christopher" userId="6a13b5f1e64a53ae" providerId="LiveId" clId="{FF2D30E4-08D9-41FD-9015-DD74857C926E}" dt="2020-03-01T04:18:14.691" v="482" actId="1035"/>
          <ac:spMkLst>
            <pc:docMk/>
            <pc:sldMk cId="3489513213" sldId="330"/>
            <ac:spMk id="2" creationId="{1980909D-4AF0-4854-A5AE-5C3C8C0BF946}"/>
          </ac:spMkLst>
        </pc:spChg>
      </pc:sldChg>
      <pc:sldChg chg="addSp modSp add mod">
        <pc:chgData name="Samson Christopher" userId="6a13b5f1e64a53ae" providerId="LiveId" clId="{FF2D30E4-08D9-41FD-9015-DD74857C926E}" dt="2020-03-01T04:34:59.334" v="1581" actId="1036"/>
        <pc:sldMkLst>
          <pc:docMk/>
          <pc:sldMk cId="3505826670" sldId="330"/>
        </pc:sldMkLst>
        <pc:spChg chg="add mod">
          <ac:chgData name="Samson Christopher" userId="6a13b5f1e64a53ae" providerId="LiveId" clId="{FF2D30E4-08D9-41FD-9015-DD74857C926E}" dt="2020-03-01T04:34:59.334" v="1581" actId="1036"/>
          <ac:spMkLst>
            <pc:docMk/>
            <pc:sldMk cId="3505826670" sldId="330"/>
            <ac:spMk id="2" creationId="{B1B76F27-EA0A-4B2C-A787-00402AB95762}"/>
          </ac:spMkLst>
        </pc:spChg>
      </pc:sldChg>
      <pc:sldChg chg="addSp modSp add mod">
        <pc:chgData name="Samson Christopher" userId="6a13b5f1e64a53ae" providerId="LiveId" clId="{FF2D30E4-08D9-41FD-9015-DD74857C926E}" dt="2020-03-01T04:35:20.320" v="1644" actId="1035"/>
        <pc:sldMkLst>
          <pc:docMk/>
          <pc:sldMk cId="95199788" sldId="331"/>
        </pc:sldMkLst>
        <pc:spChg chg="add mod">
          <ac:chgData name="Samson Christopher" userId="6a13b5f1e64a53ae" providerId="LiveId" clId="{FF2D30E4-08D9-41FD-9015-DD74857C926E}" dt="2020-03-01T04:35:20.320" v="1644" actId="1035"/>
          <ac:spMkLst>
            <pc:docMk/>
            <pc:sldMk cId="95199788" sldId="331"/>
            <ac:spMk id="2" creationId="{EC82BA1E-CC8D-431D-954A-94C88C0E8E7F}"/>
          </ac:spMkLst>
        </pc:spChg>
      </pc:sldChg>
      <pc:sldChg chg="addSp modSp add del mod">
        <pc:chgData name="Samson Christopher" userId="6a13b5f1e64a53ae" providerId="LiveId" clId="{FF2D30E4-08D9-41FD-9015-DD74857C926E}" dt="2020-03-01T04:27:26.282" v="1241" actId="47"/>
        <pc:sldMkLst>
          <pc:docMk/>
          <pc:sldMk cId="3588067030" sldId="331"/>
        </pc:sldMkLst>
        <pc:spChg chg="add mod">
          <ac:chgData name="Samson Christopher" userId="6a13b5f1e64a53ae" providerId="LiveId" clId="{FF2D30E4-08D9-41FD-9015-DD74857C926E}" dt="2020-03-01T04:25:44.217" v="1191" actId="1036"/>
          <ac:spMkLst>
            <pc:docMk/>
            <pc:sldMk cId="3588067030" sldId="331"/>
            <ac:spMk id="2" creationId="{4511D4C5-0B9C-4446-A6C1-8C3579AB43DA}"/>
          </ac:spMkLst>
        </pc:spChg>
      </pc:sldChg>
      <pc:sldChg chg="addSp modSp add del mod">
        <pc:chgData name="Samson Christopher" userId="6a13b5f1e64a53ae" providerId="LiveId" clId="{FF2D30E4-08D9-41FD-9015-DD74857C926E}" dt="2020-03-01T04:20:44.396" v="725" actId="47"/>
        <pc:sldMkLst>
          <pc:docMk/>
          <pc:sldMk cId="3784595776" sldId="331"/>
        </pc:sldMkLst>
        <pc:spChg chg="add mod">
          <ac:chgData name="Samson Christopher" userId="6a13b5f1e64a53ae" providerId="LiveId" clId="{FF2D30E4-08D9-41FD-9015-DD74857C926E}" dt="2020-03-01T04:18:26.244" v="534" actId="1036"/>
          <ac:spMkLst>
            <pc:docMk/>
            <pc:sldMk cId="3784595776" sldId="331"/>
            <ac:spMk id="2" creationId="{96FF3EE8-50A6-4F2E-B33F-09C43F816433}"/>
          </ac:spMkLst>
        </pc:spChg>
      </pc:sldChg>
      <pc:sldChg chg="addSp modSp add del mod">
        <pc:chgData name="Samson Christopher" userId="6a13b5f1e64a53ae" providerId="LiveId" clId="{FF2D30E4-08D9-41FD-9015-DD74857C926E}" dt="2020-03-01T04:20:44.620" v="726" actId="47"/>
        <pc:sldMkLst>
          <pc:docMk/>
          <pc:sldMk cId="1402560474" sldId="332"/>
        </pc:sldMkLst>
        <pc:spChg chg="add mod">
          <ac:chgData name="Samson Christopher" userId="6a13b5f1e64a53ae" providerId="LiveId" clId="{FF2D30E4-08D9-41FD-9015-DD74857C926E}" dt="2020-03-01T04:18:38.074" v="586" actId="1036"/>
          <ac:spMkLst>
            <pc:docMk/>
            <pc:sldMk cId="1402560474" sldId="332"/>
            <ac:spMk id="2" creationId="{4A583D4D-92A9-4FE7-B7A2-89EA97B3E3D5}"/>
          </ac:spMkLst>
        </pc:spChg>
      </pc:sldChg>
      <pc:sldChg chg="addSp modSp add mod">
        <pc:chgData name="Samson Christopher" userId="6a13b5f1e64a53ae" providerId="LiveId" clId="{FF2D30E4-08D9-41FD-9015-DD74857C926E}" dt="2020-03-01T04:35:35.252" v="1690" actId="1035"/>
        <pc:sldMkLst>
          <pc:docMk/>
          <pc:sldMk cId="2787406830" sldId="332"/>
        </pc:sldMkLst>
        <pc:spChg chg="add mod">
          <ac:chgData name="Samson Christopher" userId="6a13b5f1e64a53ae" providerId="LiveId" clId="{FF2D30E4-08D9-41FD-9015-DD74857C926E}" dt="2020-03-01T04:35:35.252" v="1690" actId="1035"/>
          <ac:spMkLst>
            <pc:docMk/>
            <pc:sldMk cId="2787406830" sldId="332"/>
            <ac:spMk id="2" creationId="{3AA65ADB-DABE-4869-831B-A958193DA097}"/>
          </ac:spMkLst>
        </pc:spChg>
      </pc:sldChg>
      <pc:sldChg chg="addSp modSp add del mod">
        <pc:chgData name="Samson Christopher" userId="6a13b5f1e64a53ae" providerId="LiveId" clId="{FF2D30E4-08D9-41FD-9015-DD74857C926E}" dt="2020-03-01T04:27:26.724" v="1242" actId="47"/>
        <pc:sldMkLst>
          <pc:docMk/>
          <pc:sldMk cId="3096661107" sldId="332"/>
        </pc:sldMkLst>
        <pc:spChg chg="add mod">
          <ac:chgData name="Samson Christopher" userId="6a13b5f1e64a53ae" providerId="LiveId" clId="{FF2D30E4-08D9-41FD-9015-DD74857C926E}" dt="2020-03-01T04:26:00.354" v="1235" actId="1036"/>
          <ac:spMkLst>
            <pc:docMk/>
            <pc:sldMk cId="3096661107" sldId="332"/>
            <ac:spMk id="2" creationId="{31F84D7A-269F-4085-B188-ECF46E067C8A}"/>
          </ac:spMkLst>
        </pc:spChg>
      </pc:sldChg>
      <pc:sldChg chg="addSp modSp add mod">
        <pc:chgData name="Samson Christopher" userId="6a13b5f1e64a53ae" providerId="LiveId" clId="{FF2D30E4-08D9-41FD-9015-DD74857C926E}" dt="2020-03-01T04:35:52.033" v="1754" actId="1036"/>
        <pc:sldMkLst>
          <pc:docMk/>
          <pc:sldMk cId="1403652828" sldId="333"/>
        </pc:sldMkLst>
        <pc:spChg chg="add mod">
          <ac:chgData name="Samson Christopher" userId="6a13b5f1e64a53ae" providerId="LiveId" clId="{FF2D30E4-08D9-41FD-9015-DD74857C926E}" dt="2020-03-01T04:35:52.033" v="1754" actId="1036"/>
          <ac:spMkLst>
            <pc:docMk/>
            <pc:sldMk cId="1403652828" sldId="333"/>
            <ac:spMk id="2" creationId="{C850984E-C394-4AE3-92C7-8A40479BB617}"/>
          </ac:spMkLst>
        </pc:spChg>
      </pc:sldChg>
      <pc:sldChg chg="add del">
        <pc:chgData name="Samson Christopher" userId="6a13b5f1e64a53ae" providerId="LiveId" clId="{FF2D30E4-08D9-41FD-9015-DD74857C926E}" dt="2020-03-01T04:22:14.903" v="751" actId="47"/>
        <pc:sldMkLst>
          <pc:docMk/>
          <pc:sldMk cId="2234825791" sldId="333"/>
        </pc:sldMkLst>
      </pc:sldChg>
      <pc:sldChg chg="addSp modSp add del mod">
        <pc:chgData name="Samson Christopher" userId="6a13b5f1e64a53ae" providerId="LiveId" clId="{FF2D30E4-08D9-41FD-9015-DD74857C926E}" dt="2020-03-01T04:20:44.854" v="727" actId="47"/>
        <pc:sldMkLst>
          <pc:docMk/>
          <pc:sldMk cId="2242922434" sldId="333"/>
        </pc:sldMkLst>
        <pc:spChg chg="add mod">
          <ac:chgData name="Samson Christopher" userId="6a13b5f1e64a53ae" providerId="LiveId" clId="{FF2D30E4-08D9-41FD-9015-DD74857C926E}" dt="2020-03-01T04:18:50.207" v="642" actId="1036"/>
          <ac:spMkLst>
            <pc:docMk/>
            <pc:sldMk cId="2242922434" sldId="333"/>
            <ac:spMk id="2" creationId="{D9F81589-1D2D-401C-9A7D-B4A684ABD19C}"/>
          </ac:spMkLst>
        </pc:spChg>
      </pc:sldChg>
      <pc:sldChg chg="add del">
        <pc:chgData name="Samson Christopher" userId="6a13b5f1e64a53ae" providerId="LiveId" clId="{FF2D30E4-08D9-41FD-9015-DD74857C926E}" dt="2020-03-01T04:22:15.292" v="752" actId="47"/>
        <pc:sldMkLst>
          <pc:docMk/>
          <pc:sldMk cId="32879542" sldId="334"/>
        </pc:sldMkLst>
      </pc:sldChg>
      <pc:sldChg chg="addSp modSp add mod">
        <pc:chgData name="Samson Christopher" userId="6a13b5f1e64a53ae" providerId="LiveId" clId="{FF2D30E4-08D9-41FD-9015-DD74857C926E}" dt="2020-03-01T04:36:09.920" v="1813" actId="1036"/>
        <pc:sldMkLst>
          <pc:docMk/>
          <pc:sldMk cId="1220816966" sldId="334"/>
        </pc:sldMkLst>
        <pc:spChg chg="add mod">
          <ac:chgData name="Samson Christopher" userId="6a13b5f1e64a53ae" providerId="LiveId" clId="{FF2D30E4-08D9-41FD-9015-DD74857C926E}" dt="2020-03-01T04:36:09.920" v="1813" actId="1036"/>
          <ac:spMkLst>
            <pc:docMk/>
            <pc:sldMk cId="1220816966" sldId="334"/>
            <ac:spMk id="2" creationId="{8EE11383-F45F-4790-9CEC-2ABEAEB0FDA6}"/>
          </ac:spMkLst>
        </pc:spChg>
      </pc:sldChg>
      <pc:sldChg chg="addSp modSp add del mod">
        <pc:chgData name="Samson Christopher" userId="6a13b5f1e64a53ae" providerId="LiveId" clId="{FF2D30E4-08D9-41FD-9015-DD74857C926E}" dt="2020-03-01T04:20:45.117" v="728" actId="47"/>
        <pc:sldMkLst>
          <pc:docMk/>
          <pc:sldMk cId="3973204435" sldId="334"/>
        </pc:sldMkLst>
        <pc:spChg chg="add mod">
          <ac:chgData name="Samson Christopher" userId="6a13b5f1e64a53ae" providerId="LiveId" clId="{FF2D30E4-08D9-41FD-9015-DD74857C926E}" dt="2020-03-01T04:19:16.070" v="718" actId="1035"/>
          <ac:spMkLst>
            <pc:docMk/>
            <pc:sldMk cId="3973204435" sldId="334"/>
            <ac:spMk id="2" creationId="{8F600824-74DC-4BB1-8132-F70425CEEBC3}"/>
          </ac:spMkLst>
        </pc:spChg>
      </pc:sldChg>
      <pc:sldChg chg="add del">
        <pc:chgData name="Samson Christopher" userId="6a13b5f1e64a53ae" providerId="LiveId" clId="{FF2D30E4-08D9-41FD-9015-DD74857C926E}" dt="2020-03-01T04:22:15.643" v="753" actId="47"/>
        <pc:sldMkLst>
          <pc:docMk/>
          <pc:sldMk cId="327715584" sldId="335"/>
        </pc:sldMkLst>
      </pc:sldChg>
      <pc:sldChg chg="addSp modSp add mod">
        <pc:chgData name="Samson Christopher" userId="6a13b5f1e64a53ae" providerId="LiveId" clId="{FF2D30E4-08D9-41FD-9015-DD74857C926E}" dt="2020-03-01T04:36:19.669" v="1866" actId="1036"/>
        <pc:sldMkLst>
          <pc:docMk/>
          <pc:sldMk cId="1879166639" sldId="335"/>
        </pc:sldMkLst>
        <pc:spChg chg="add mod">
          <ac:chgData name="Samson Christopher" userId="6a13b5f1e64a53ae" providerId="LiveId" clId="{FF2D30E4-08D9-41FD-9015-DD74857C926E}" dt="2020-03-01T04:36:19.669" v="1866" actId="1036"/>
          <ac:spMkLst>
            <pc:docMk/>
            <pc:sldMk cId="1879166639" sldId="335"/>
            <ac:spMk id="2" creationId="{9D8DFDDF-8D0D-4BE1-A9D4-E7D8797A2D9F}"/>
          </ac:spMkLst>
        </pc:spChg>
      </pc:sldChg>
      <pc:sldChg chg="add del">
        <pc:chgData name="Samson Christopher" userId="6a13b5f1e64a53ae" providerId="LiveId" clId="{FF2D30E4-08D9-41FD-9015-DD74857C926E}" dt="2020-03-01T04:13:55.351" v="36" actId="47"/>
        <pc:sldMkLst>
          <pc:docMk/>
          <pc:sldMk cId="2317426520" sldId="335"/>
        </pc:sldMkLst>
      </pc:sldChg>
      <pc:sldChg chg="add del">
        <pc:chgData name="Samson Christopher" userId="6a13b5f1e64a53ae" providerId="LiveId" clId="{FF2D30E4-08D9-41FD-9015-DD74857C926E}" dt="2020-03-01T04:22:16.092" v="754" actId="47"/>
        <pc:sldMkLst>
          <pc:docMk/>
          <pc:sldMk cId="406105851" sldId="336"/>
        </pc:sldMkLst>
      </pc:sldChg>
      <pc:sldChg chg="addSp modSp add mod">
        <pc:chgData name="Samson Christopher" userId="6a13b5f1e64a53ae" providerId="LiveId" clId="{FF2D30E4-08D9-41FD-9015-DD74857C926E}" dt="2020-03-01T04:36:31.182" v="1916" actId="1035"/>
        <pc:sldMkLst>
          <pc:docMk/>
          <pc:sldMk cId="1788222836" sldId="336"/>
        </pc:sldMkLst>
        <pc:spChg chg="add mod">
          <ac:chgData name="Samson Christopher" userId="6a13b5f1e64a53ae" providerId="LiveId" clId="{FF2D30E4-08D9-41FD-9015-DD74857C926E}" dt="2020-03-01T04:36:31.182" v="1916" actId="1035"/>
          <ac:spMkLst>
            <pc:docMk/>
            <pc:sldMk cId="1788222836" sldId="336"/>
            <ac:spMk id="2" creationId="{83F80C11-6569-4C86-9ACA-5C55FE56B92D}"/>
          </ac:spMkLst>
        </pc:spChg>
      </pc:sldChg>
      <pc:sldChg chg="add del">
        <pc:chgData name="Samson Christopher" userId="6a13b5f1e64a53ae" providerId="LiveId" clId="{FF2D30E4-08D9-41FD-9015-DD74857C926E}" dt="2020-03-01T04:13:55.722" v="37" actId="47"/>
        <pc:sldMkLst>
          <pc:docMk/>
          <pc:sldMk cId="2283694718" sldId="336"/>
        </pc:sldMkLst>
      </pc:sldChg>
      <pc:sldChg chg="add del">
        <pc:chgData name="Samson Christopher" userId="6a13b5f1e64a53ae" providerId="LiveId" clId="{FF2D30E4-08D9-41FD-9015-DD74857C926E}" dt="2020-03-01T04:29:23.231" v="1271" actId="47"/>
        <pc:sldMkLst>
          <pc:docMk/>
          <pc:sldMk cId="25209613" sldId="337"/>
        </pc:sldMkLst>
      </pc:sldChg>
      <pc:sldChg chg="add del">
        <pc:chgData name="Samson Christopher" userId="6a13b5f1e64a53ae" providerId="LiveId" clId="{FF2D30E4-08D9-41FD-9015-DD74857C926E}" dt="2020-03-01T04:13:56.301" v="38" actId="47"/>
        <pc:sldMkLst>
          <pc:docMk/>
          <pc:sldMk cId="1699298495" sldId="337"/>
        </pc:sldMkLst>
      </pc:sldChg>
      <pc:sldChg chg="add del">
        <pc:chgData name="Samson Christopher" userId="6a13b5f1e64a53ae" providerId="LiveId" clId="{FF2D30E4-08D9-41FD-9015-DD74857C926E}" dt="2020-03-01T04:29:23.604" v="1272" actId="47"/>
        <pc:sldMkLst>
          <pc:docMk/>
          <pc:sldMk cId="680928735" sldId="338"/>
        </pc:sldMkLst>
      </pc:sldChg>
      <pc:sldChg chg="add del">
        <pc:chgData name="Samson Christopher" userId="6a13b5f1e64a53ae" providerId="LiveId" clId="{FF2D30E4-08D9-41FD-9015-DD74857C926E}" dt="2020-03-01T04:13:56.737" v="39" actId="47"/>
        <pc:sldMkLst>
          <pc:docMk/>
          <pc:sldMk cId="3464767303" sldId="338"/>
        </pc:sldMkLst>
      </pc:sldChg>
      <pc:sldChg chg="add del">
        <pc:chgData name="Samson Christopher" userId="6a13b5f1e64a53ae" providerId="LiveId" clId="{FF2D30E4-08D9-41FD-9015-DD74857C926E}" dt="2020-03-01T04:29:24.147" v="1273" actId="47"/>
        <pc:sldMkLst>
          <pc:docMk/>
          <pc:sldMk cId="635234023" sldId="339"/>
        </pc:sldMkLst>
      </pc:sldChg>
      <pc:sldChg chg="add del">
        <pc:chgData name="Samson Christopher" userId="6a13b5f1e64a53ae" providerId="LiveId" clId="{FF2D30E4-08D9-41FD-9015-DD74857C926E}" dt="2020-03-01T04:13:57.228" v="40" actId="47"/>
        <pc:sldMkLst>
          <pc:docMk/>
          <pc:sldMk cId="1209146235" sldId="339"/>
        </pc:sldMkLst>
      </pc:sldChg>
      <pc:sldChg chg="add del">
        <pc:chgData name="Samson Christopher" userId="6a13b5f1e64a53ae" providerId="LiveId" clId="{FF2D30E4-08D9-41FD-9015-DD74857C926E}" dt="2020-03-01T04:29:24.625" v="1274" actId="47"/>
        <pc:sldMkLst>
          <pc:docMk/>
          <pc:sldMk cId="3521094482" sldId="340"/>
        </pc:sldMkLst>
      </pc:sldChg>
    </pc:docChg>
  </pc:docChgLst>
  <pc:docChgLst>
    <pc:chgData name="Samson Christopher" userId="6a13b5f1e64a53ae" providerId="LiveId" clId="{FE3E3312-A592-47B5-8AF9-6A6BF1622581}"/>
    <pc:docChg chg="undo custSel addSld delSld modSld">
      <pc:chgData name="Samson Christopher" userId="6a13b5f1e64a53ae" providerId="LiveId" clId="{FE3E3312-A592-47B5-8AF9-6A6BF1622581}" dt="2020-02-08T19:36:32" v="5791" actId="1036"/>
      <pc:docMkLst>
        <pc:docMk/>
      </pc:docMkLst>
      <pc:sldChg chg="del">
        <pc:chgData name="Samson Christopher" userId="6a13b5f1e64a53ae" providerId="LiveId" clId="{FE3E3312-A592-47B5-8AF9-6A6BF1622581}" dt="2020-01-26T14:22:17.450" v="36" actId="47"/>
        <pc:sldMkLst>
          <pc:docMk/>
          <pc:sldMk cId="2558601213" sldId="279"/>
        </pc:sldMkLst>
      </pc:sldChg>
      <pc:sldChg chg="addSp delSp modSp add del">
        <pc:chgData name="Samson Christopher" userId="6a13b5f1e64a53ae" providerId="LiveId" clId="{FE3E3312-A592-47B5-8AF9-6A6BF1622581}" dt="2020-02-01T17:29:58.808" v="253" actId="47"/>
        <pc:sldMkLst>
          <pc:docMk/>
          <pc:sldMk cId="2038276810" sldId="280"/>
        </pc:sldMkLst>
        <pc:spChg chg="del">
          <ac:chgData name="Samson Christopher" userId="6a13b5f1e64a53ae" providerId="LiveId" clId="{FE3E3312-A592-47B5-8AF9-6A6BF1622581}" dt="2020-01-26T14:19:57.502" v="9" actId="478"/>
          <ac:spMkLst>
            <pc:docMk/>
            <pc:sldMk cId="2038276810" sldId="280"/>
            <ac:spMk id="2" creationId="{DCD06CBF-6B8C-41D1-A832-D6F316299663}"/>
          </ac:spMkLst>
        </pc:spChg>
        <pc:spChg chg="add mod">
          <ac:chgData name="Samson Christopher" userId="6a13b5f1e64a53ae" providerId="LiveId" clId="{FE3E3312-A592-47B5-8AF9-6A6BF1622581}" dt="2020-01-26T14:22:53.914" v="52" actId="1035"/>
          <ac:spMkLst>
            <pc:docMk/>
            <pc:sldMk cId="2038276810" sldId="280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346" v="0" actId="47"/>
        <pc:sldMkLst>
          <pc:docMk/>
          <pc:sldMk cId="2160117113" sldId="280"/>
        </pc:sldMkLst>
      </pc:sldChg>
      <pc:sldChg chg="del">
        <pc:chgData name="Samson Christopher" userId="6a13b5f1e64a53ae" providerId="LiveId" clId="{FE3E3312-A592-47B5-8AF9-6A6BF1622581}" dt="2020-01-26T14:19:50.564" v="1" actId="47"/>
        <pc:sldMkLst>
          <pc:docMk/>
          <pc:sldMk cId="374644486" sldId="281"/>
        </pc:sldMkLst>
      </pc:sldChg>
      <pc:sldChg chg="addSp modSp add del">
        <pc:chgData name="Samson Christopher" userId="6a13b5f1e64a53ae" providerId="LiveId" clId="{FE3E3312-A592-47B5-8AF9-6A6BF1622581}" dt="2020-02-01T17:24:25.929" v="202" actId="47"/>
        <pc:sldMkLst>
          <pc:docMk/>
          <pc:sldMk cId="1226178893" sldId="281"/>
        </pc:sldMkLst>
        <pc:spChg chg="add mod">
          <ac:chgData name="Samson Christopher" userId="6a13b5f1e64a53ae" providerId="LiveId" clId="{FE3E3312-A592-47B5-8AF9-6A6BF1622581}" dt="2020-01-26T14:23:12.725" v="73" actId="1035"/>
          <ac:spMkLst>
            <pc:docMk/>
            <pc:sldMk cId="1226178893" sldId="281"/>
            <ac:spMk id="2" creationId="{99694CCD-87B4-4471-80C2-54F35A263EF3}"/>
          </ac:spMkLst>
        </pc:spChg>
      </pc:sldChg>
      <pc:sldChg chg="addSp delSp modSp add del">
        <pc:chgData name="Samson Christopher" userId="6a13b5f1e64a53ae" providerId="LiveId" clId="{FE3E3312-A592-47B5-8AF9-6A6BF1622581}" dt="2020-02-01T17:45:26.217" v="1059" actId="47"/>
        <pc:sldMkLst>
          <pc:docMk/>
          <pc:sldMk cId="3168765571" sldId="281"/>
        </pc:sldMkLst>
        <pc:spChg chg="add mod">
          <ac:chgData name="Samson Christopher" userId="6a13b5f1e64a53ae" providerId="LiveId" clId="{FE3E3312-A592-47B5-8AF9-6A6BF1622581}" dt="2020-02-01T17:37:01.262" v="998" actId="1036"/>
          <ac:spMkLst>
            <pc:docMk/>
            <pc:sldMk cId="3168765571" sldId="281"/>
            <ac:spMk id="2" creationId="{10AA1DE6-D93A-4A3A-9B80-853A042F01A2}"/>
          </ac:spMkLst>
        </pc:spChg>
        <pc:spChg chg="del">
          <ac:chgData name="Samson Christopher" userId="6a13b5f1e64a53ae" providerId="LiveId" clId="{FE3E3312-A592-47B5-8AF9-6A6BF1622581}" dt="2020-02-01T17:24:32.790" v="207" actId="478"/>
          <ac:spMkLst>
            <pc:docMk/>
            <pc:sldMk cId="3168765571" sldId="281"/>
            <ac:spMk id="3" creationId="{527F3E78-46CF-4BDC-B836-C555A334F7B9}"/>
          </ac:spMkLst>
        </pc:spChg>
      </pc:sldChg>
      <pc:sldChg chg="del">
        <pc:chgData name="Samson Christopher" userId="6a13b5f1e64a53ae" providerId="LiveId" clId="{FE3E3312-A592-47B5-8AF9-6A6BF1622581}" dt="2020-01-26T14:19:50.720" v="2" actId="47"/>
        <pc:sldMkLst>
          <pc:docMk/>
          <pc:sldMk cId="339084386" sldId="282"/>
        </pc:sldMkLst>
      </pc:sldChg>
      <pc:sldChg chg="addSp modSp add del">
        <pc:chgData name="Samson Christopher" userId="6a13b5f1e64a53ae" providerId="LiveId" clId="{FE3E3312-A592-47B5-8AF9-6A6BF1622581}" dt="2020-02-01T17:24:26.239" v="203" actId="47"/>
        <pc:sldMkLst>
          <pc:docMk/>
          <pc:sldMk cId="2350228747" sldId="282"/>
        </pc:sldMkLst>
        <pc:spChg chg="add mod">
          <ac:chgData name="Samson Christopher" userId="6a13b5f1e64a53ae" providerId="LiveId" clId="{FE3E3312-A592-47B5-8AF9-6A6BF1622581}" dt="2020-01-26T14:23:45.202" v="97" actId="1035"/>
          <ac:spMkLst>
            <pc:docMk/>
            <pc:sldMk cId="2350228747" sldId="282"/>
            <ac:spMk id="2" creationId="{9FFAFD3F-9A15-4CF6-9D06-DCBB7E4241C4}"/>
          </ac:spMkLst>
        </pc:spChg>
      </pc:sldChg>
      <pc:sldChg chg="addSp modSp add del">
        <pc:chgData name="Samson Christopher" userId="6a13b5f1e64a53ae" providerId="LiveId" clId="{FE3E3312-A592-47B5-8AF9-6A6BF1622581}" dt="2020-02-01T17:42:11.695" v="999" actId="47"/>
        <pc:sldMkLst>
          <pc:docMk/>
          <pc:sldMk cId="2805109804" sldId="282"/>
        </pc:sldMkLst>
        <pc:spChg chg="add mod">
          <ac:chgData name="Samson Christopher" userId="6a13b5f1e64a53ae" providerId="LiveId" clId="{FE3E3312-A592-47B5-8AF9-6A6BF1622581}" dt="2020-02-01T17:36:44.584" v="971" actId="1035"/>
          <ac:spMkLst>
            <pc:docMk/>
            <pc:sldMk cId="2805109804" sldId="282"/>
            <ac:spMk id="2" creationId="{F7A8C8B9-DDD8-41EA-9ACC-5F846D76B0ED}"/>
          </ac:spMkLst>
        </pc:spChg>
      </pc:sldChg>
      <pc:sldChg chg="addSp delSp modSp add del">
        <pc:chgData name="Samson Christopher" userId="6a13b5f1e64a53ae" providerId="LiveId" clId="{FE3E3312-A592-47B5-8AF9-6A6BF1622581}" dt="2020-02-01T17:58:49.319" v="1704" actId="47"/>
        <pc:sldMkLst>
          <pc:docMk/>
          <pc:sldMk cId="3095029386" sldId="282"/>
        </pc:sldMkLst>
        <pc:spChg chg="del">
          <ac:chgData name="Samson Christopher" userId="6a13b5f1e64a53ae" providerId="LiveId" clId="{FE3E3312-A592-47B5-8AF9-6A6BF1622581}" dt="2020-02-01T17:42:22.958" v="1011" actId="478"/>
          <ac:spMkLst>
            <pc:docMk/>
            <pc:sldMk cId="3095029386" sldId="282"/>
            <ac:spMk id="2" creationId="{10AA1DE6-D93A-4A3A-9B80-853A042F01A2}"/>
          </ac:spMkLst>
        </pc:spChg>
        <pc:spChg chg="add mod">
          <ac:chgData name="Samson Christopher" userId="6a13b5f1e64a53ae" providerId="LiveId" clId="{FE3E3312-A592-47B5-8AF9-6A6BF1622581}" dt="2020-02-01T17:46:56.883" v="1133" actId="1036"/>
          <ac:spMkLst>
            <pc:docMk/>
            <pc:sldMk cId="3095029386" sldId="282"/>
            <ac:spMk id="3" creationId="{682C3DE7-D4D9-41B2-98DA-F7B4B3AAC530}"/>
          </ac:spMkLst>
        </pc:spChg>
      </pc:sldChg>
      <pc:sldChg chg="addSp modSp add del">
        <pc:chgData name="Samson Christopher" userId="6a13b5f1e64a53ae" providerId="LiveId" clId="{FE3E3312-A592-47B5-8AF9-6A6BF1622581}" dt="2020-02-01T17:57:45.939" v="1672" actId="47"/>
        <pc:sldMkLst>
          <pc:docMk/>
          <pc:sldMk cId="372245481" sldId="283"/>
        </pc:sldMkLst>
        <pc:spChg chg="add mod">
          <ac:chgData name="Samson Christopher" userId="6a13b5f1e64a53ae" providerId="LiveId" clId="{FE3E3312-A592-47B5-8AF9-6A6BF1622581}" dt="2020-02-01T17:47:11.201" v="1187" actId="1036"/>
          <ac:spMkLst>
            <pc:docMk/>
            <pc:sldMk cId="372245481" sldId="283"/>
            <ac:spMk id="2" creationId="{5F27BEC7-E921-4138-B125-41845192FA54}"/>
          </ac:spMkLst>
        </pc:spChg>
      </pc:sldChg>
      <pc:sldChg chg="del">
        <pc:chgData name="Samson Christopher" userId="6a13b5f1e64a53ae" providerId="LiveId" clId="{FE3E3312-A592-47B5-8AF9-6A6BF1622581}" dt="2020-01-26T14:19:50.855" v="3" actId="47"/>
        <pc:sldMkLst>
          <pc:docMk/>
          <pc:sldMk cId="1090656553" sldId="283"/>
        </pc:sldMkLst>
      </pc:sldChg>
      <pc:sldChg chg="addSp modSp add del">
        <pc:chgData name="Samson Christopher" userId="6a13b5f1e64a53ae" providerId="LiveId" clId="{FE3E3312-A592-47B5-8AF9-6A6BF1622581}" dt="2020-02-01T17:42:11.892" v="1000" actId="47"/>
        <pc:sldMkLst>
          <pc:docMk/>
          <pc:sldMk cId="3423569301" sldId="283"/>
        </pc:sldMkLst>
        <pc:spChg chg="add mod">
          <ac:chgData name="Samson Christopher" userId="6a13b5f1e64a53ae" providerId="LiveId" clId="{FE3E3312-A592-47B5-8AF9-6A6BF1622581}" dt="2020-02-01T17:36:25.456" v="906" actId="1036"/>
          <ac:spMkLst>
            <pc:docMk/>
            <pc:sldMk cId="3423569301" sldId="283"/>
            <ac:spMk id="2" creationId="{A21ADD09-889C-4C56-A0B5-924ACDA34383}"/>
          </ac:spMkLst>
        </pc:spChg>
      </pc:sldChg>
      <pc:sldChg chg="addSp modSp add del">
        <pc:chgData name="Samson Christopher" userId="6a13b5f1e64a53ae" providerId="LiveId" clId="{FE3E3312-A592-47B5-8AF9-6A6BF1622581}" dt="2020-02-01T17:24:26.621" v="204" actId="47"/>
        <pc:sldMkLst>
          <pc:docMk/>
          <pc:sldMk cId="3622187434" sldId="283"/>
        </pc:sldMkLst>
        <pc:spChg chg="add mod">
          <ac:chgData name="Samson Christopher" userId="6a13b5f1e64a53ae" providerId="LiveId" clId="{FE3E3312-A592-47B5-8AF9-6A6BF1622581}" dt="2020-01-26T14:24:20.339" v="121" actId="1036"/>
          <ac:spMkLst>
            <pc:docMk/>
            <pc:sldMk cId="3622187434" sldId="283"/>
            <ac:spMk id="2" creationId="{7ED60D48-5DE8-4309-B152-028C4ACFD1FB}"/>
          </ac:spMkLst>
        </pc:spChg>
      </pc:sldChg>
      <pc:sldChg chg="addSp delSp modSp add del">
        <pc:chgData name="Samson Christopher" userId="6a13b5f1e64a53ae" providerId="LiveId" clId="{FE3E3312-A592-47B5-8AF9-6A6BF1622581}" dt="2020-02-02T12:40:31.660" v="2151" actId="47"/>
        <pc:sldMkLst>
          <pc:docMk/>
          <pc:sldMk cId="3932164463" sldId="283"/>
        </pc:sldMkLst>
        <pc:spChg chg="add mod">
          <ac:chgData name="Samson Christopher" userId="6a13b5f1e64a53ae" providerId="LiveId" clId="{FE3E3312-A592-47B5-8AF9-6A6BF1622581}" dt="2020-02-01T17:59:26.671" v="1796" actId="1036"/>
          <ac:spMkLst>
            <pc:docMk/>
            <pc:sldMk cId="3932164463" sldId="283"/>
            <ac:spMk id="2" creationId="{EB313D37-DF03-4F4D-8057-73FB8C5BF133}"/>
          </ac:spMkLst>
        </pc:spChg>
        <pc:spChg chg="del">
          <ac:chgData name="Samson Christopher" userId="6a13b5f1e64a53ae" providerId="LiveId" clId="{FE3E3312-A592-47B5-8AF9-6A6BF1622581}" dt="2020-02-01T17:57:52.155" v="1681" actId="478"/>
          <ac:spMkLst>
            <pc:docMk/>
            <pc:sldMk cId="3932164463" sldId="283"/>
            <ac:spMk id="3" creationId="{682C3DE7-D4D9-41B2-98DA-F7B4B3AAC530}"/>
          </ac:spMkLst>
        </pc:spChg>
      </pc:sldChg>
      <pc:sldChg chg="del">
        <pc:chgData name="Samson Christopher" userId="6a13b5f1e64a53ae" providerId="LiveId" clId="{FE3E3312-A592-47B5-8AF9-6A6BF1622581}" dt="2020-01-26T14:19:51.009" v="4" actId="47"/>
        <pc:sldMkLst>
          <pc:docMk/>
          <pc:sldMk cId="430563663" sldId="284"/>
        </pc:sldMkLst>
      </pc:sldChg>
      <pc:sldChg chg="addSp modSp add del">
        <pc:chgData name="Samson Christopher" userId="6a13b5f1e64a53ae" providerId="LiveId" clId="{FE3E3312-A592-47B5-8AF9-6A6BF1622581}" dt="2020-02-01T17:42:12.042" v="1001" actId="47"/>
        <pc:sldMkLst>
          <pc:docMk/>
          <pc:sldMk cId="521011923" sldId="284"/>
        </pc:sldMkLst>
        <pc:spChg chg="add mod">
          <ac:chgData name="Samson Christopher" userId="6a13b5f1e64a53ae" providerId="LiveId" clId="{FE3E3312-A592-47B5-8AF9-6A6BF1622581}" dt="2020-02-01T17:35:57.990" v="837" actId="1036"/>
          <ac:spMkLst>
            <pc:docMk/>
            <pc:sldMk cId="521011923" sldId="284"/>
            <ac:spMk id="2" creationId="{888464F2-F4D3-43B9-B059-236605507AB4}"/>
          </ac:spMkLst>
        </pc:spChg>
      </pc:sldChg>
      <pc:sldChg chg="addSp modSp add del">
        <pc:chgData name="Samson Christopher" userId="6a13b5f1e64a53ae" providerId="LiveId" clId="{FE3E3312-A592-47B5-8AF9-6A6BF1622581}" dt="2020-02-01T17:24:27.109" v="205" actId="47"/>
        <pc:sldMkLst>
          <pc:docMk/>
          <pc:sldMk cId="534637868" sldId="284"/>
        </pc:sldMkLst>
        <pc:spChg chg="add mod">
          <ac:chgData name="Samson Christopher" userId="6a13b5f1e64a53ae" providerId="LiveId" clId="{FE3E3312-A592-47B5-8AF9-6A6BF1622581}" dt="2020-01-26T14:25:01.058" v="201" actId="1036"/>
          <ac:spMkLst>
            <pc:docMk/>
            <pc:sldMk cId="534637868" sldId="284"/>
            <ac:spMk id="2" creationId="{BB12A8F9-A2E0-42E9-B2E3-1F80DDD188F4}"/>
          </ac:spMkLst>
        </pc:spChg>
      </pc:sldChg>
      <pc:sldChg chg="addSp modSp add del">
        <pc:chgData name="Samson Christopher" userId="6a13b5f1e64a53ae" providerId="LiveId" clId="{FE3E3312-A592-47B5-8AF9-6A6BF1622581}" dt="2020-02-01T17:57:46.164" v="1673" actId="47"/>
        <pc:sldMkLst>
          <pc:docMk/>
          <pc:sldMk cId="812953673" sldId="284"/>
        </pc:sldMkLst>
        <pc:spChg chg="add mod">
          <ac:chgData name="Samson Christopher" userId="6a13b5f1e64a53ae" providerId="LiveId" clId="{FE3E3312-A592-47B5-8AF9-6A6BF1622581}" dt="2020-02-01T17:47:38.359" v="1246" actId="1036"/>
          <ac:spMkLst>
            <pc:docMk/>
            <pc:sldMk cId="812953673" sldId="284"/>
            <ac:spMk id="2" creationId="{4B01AC50-1085-4252-AF71-FC493E4B2709}"/>
          </ac:spMkLst>
        </pc:spChg>
      </pc:sldChg>
      <pc:sldChg chg="addSp modSp add del">
        <pc:chgData name="Samson Christopher" userId="6a13b5f1e64a53ae" providerId="LiveId" clId="{FE3E3312-A592-47B5-8AF9-6A6BF1622581}" dt="2020-02-02T12:38:04.421" v="2112" actId="47"/>
        <pc:sldMkLst>
          <pc:docMk/>
          <pc:sldMk cId="3435543152" sldId="284"/>
        </pc:sldMkLst>
        <pc:spChg chg="add mod">
          <ac:chgData name="Samson Christopher" userId="6a13b5f1e64a53ae" providerId="LiveId" clId="{FE3E3312-A592-47B5-8AF9-6A6BF1622581}" dt="2020-02-01T17:59:38.318" v="1860" actId="1035"/>
          <ac:spMkLst>
            <pc:docMk/>
            <pc:sldMk cId="3435543152" sldId="284"/>
            <ac:spMk id="2" creationId="{0E1FDF43-05E7-4390-80F6-814DBFD42D36}"/>
          </ac:spMkLst>
        </pc:spChg>
      </pc:sldChg>
      <pc:sldChg chg="addSp delSp modSp add del">
        <pc:chgData name="Samson Christopher" userId="6a13b5f1e64a53ae" providerId="LiveId" clId="{FE3E3312-A592-47B5-8AF9-6A6BF1622581}" dt="2020-02-02T12:52:17.012" v="2789" actId="47"/>
        <pc:sldMkLst>
          <pc:docMk/>
          <pc:sldMk cId="4186276591" sldId="284"/>
        </pc:sldMkLst>
        <pc:spChg chg="del">
          <ac:chgData name="Samson Christopher" userId="6a13b5f1e64a53ae" providerId="LiveId" clId="{FE3E3312-A592-47B5-8AF9-6A6BF1622581}" dt="2020-02-02T12:38:14.311" v="2118" actId="478"/>
          <ac:spMkLst>
            <pc:docMk/>
            <pc:sldMk cId="4186276591" sldId="284"/>
            <ac:spMk id="2" creationId="{EB313D37-DF03-4F4D-8057-73FB8C5BF133}"/>
          </ac:spMkLst>
        </pc:spChg>
        <pc:spChg chg="add mod">
          <ac:chgData name="Samson Christopher" userId="6a13b5f1e64a53ae" providerId="LiveId" clId="{FE3E3312-A592-47B5-8AF9-6A6BF1622581}" dt="2020-02-02T12:44:41.835" v="2746" actId="1036"/>
          <ac:spMkLst>
            <pc:docMk/>
            <pc:sldMk cId="4186276591" sldId="284"/>
            <ac:spMk id="3" creationId="{9865938A-2A43-4801-A57E-BE9CFC6B60DE}"/>
          </ac:spMkLst>
        </pc:spChg>
      </pc:sldChg>
      <pc:sldChg chg="add del">
        <pc:chgData name="Samson Christopher" userId="6a13b5f1e64a53ae" providerId="LiveId" clId="{FE3E3312-A592-47B5-8AF9-6A6BF1622581}" dt="2020-01-26T14:20:08.672" v="15" actId="47"/>
        <pc:sldMkLst>
          <pc:docMk/>
          <pc:sldMk cId="54065161" sldId="285"/>
        </pc:sldMkLst>
      </pc:sldChg>
      <pc:sldChg chg="addSp delSp modSp add del">
        <pc:chgData name="Samson Christopher" userId="6a13b5f1e64a53ae" providerId="LiveId" clId="{FE3E3312-A592-47B5-8AF9-6A6BF1622581}" dt="2020-02-01T17:57:46.361" v="1674" actId="47"/>
        <pc:sldMkLst>
          <pc:docMk/>
          <pc:sldMk cId="272792024" sldId="285"/>
        </pc:sldMkLst>
        <pc:spChg chg="add del mod">
          <ac:chgData name="Samson Christopher" userId="6a13b5f1e64a53ae" providerId="LiveId" clId="{FE3E3312-A592-47B5-8AF9-6A6BF1622581}" dt="2020-02-01T17:43:50.766" v="1038"/>
          <ac:spMkLst>
            <pc:docMk/>
            <pc:sldMk cId="272792024" sldId="285"/>
            <ac:spMk id="2" creationId="{CE736976-D14E-429F-A1DA-752C5E808E22}"/>
          </ac:spMkLst>
        </pc:spChg>
        <pc:spChg chg="add mod">
          <ac:chgData name="Samson Christopher" userId="6a13b5f1e64a53ae" providerId="LiveId" clId="{FE3E3312-A592-47B5-8AF9-6A6BF1622581}" dt="2020-02-01T17:48:13.007" v="1327" actId="1036"/>
          <ac:spMkLst>
            <pc:docMk/>
            <pc:sldMk cId="272792024" sldId="285"/>
            <ac:spMk id="3" creationId="{A7A1DB7E-C2A1-4102-B672-6182B6634E17}"/>
          </ac:spMkLst>
        </pc:spChg>
      </pc:sldChg>
      <pc:sldChg chg="addSp modSp add del">
        <pc:chgData name="Samson Christopher" userId="6a13b5f1e64a53ae" providerId="LiveId" clId="{FE3E3312-A592-47B5-8AF9-6A6BF1622581}" dt="2020-02-02T12:38:04.536" v="2113" actId="47"/>
        <pc:sldMkLst>
          <pc:docMk/>
          <pc:sldMk cId="318934220" sldId="285"/>
        </pc:sldMkLst>
        <pc:spChg chg="add mod">
          <ac:chgData name="Samson Christopher" userId="6a13b5f1e64a53ae" providerId="LiveId" clId="{FE3E3312-A592-47B5-8AF9-6A6BF1622581}" dt="2020-02-01T17:59:56.520" v="1937" actId="1035"/>
          <ac:spMkLst>
            <pc:docMk/>
            <pc:sldMk cId="318934220" sldId="285"/>
            <ac:spMk id="2" creationId="{114BC234-5CB2-4239-9ABB-DB349FEA57A6}"/>
          </ac:spMkLst>
        </pc:spChg>
      </pc:sldChg>
      <pc:sldChg chg="addSp modSp add del">
        <pc:chgData name="Samson Christopher" userId="6a13b5f1e64a53ae" providerId="LiveId" clId="{FE3E3312-A592-47B5-8AF9-6A6BF1622581}" dt="2020-02-01T17:42:12.201" v="1002" actId="47"/>
        <pc:sldMkLst>
          <pc:docMk/>
          <pc:sldMk cId="658073544" sldId="285"/>
        </pc:sldMkLst>
        <pc:spChg chg="add mod">
          <ac:chgData name="Samson Christopher" userId="6a13b5f1e64a53ae" providerId="LiveId" clId="{FE3E3312-A592-47B5-8AF9-6A6BF1622581}" dt="2020-02-01T17:35:24.935" v="765" actId="1035"/>
          <ac:spMkLst>
            <pc:docMk/>
            <pc:sldMk cId="658073544" sldId="285"/>
            <ac:spMk id="2" creationId="{EFBF8B59-8E1B-41AB-95A5-EC20F10CCB4C}"/>
          </ac:spMkLst>
        </pc:spChg>
      </pc:sldChg>
      <pc:sldChg chg="addSp modSp add del">
        <pc:chgData name="Samson Christopher" userId="6a13b5f1e64a53ae" providerId="LiveId" clId="{FE3E3312-A592-47B5-8AF9-6A6BF1622581}" dt="2020-02-02T12:50:18.300" v="2747" actId="47"/>
        <pc:sldMkLst>
          <pc:docMk/>
          <pc:sldMk cId="766876582" sldId="285"/>
        </pc:sldMkLst>
        <pc:spChg chg="add mod">
          <ac:chgData name="Samson Christopher" userId="6a13b5f1e64a53ae" providerId="LiveId" clId="{FE3E3312-A592-47B5-8AF9-6A6BF1622581}" dt="2020-02-02T12:44:15.453" v="2691" actId="1036"/>
          <ac:spMkLst>
            <pc:docMk/>
            <pc:sldMk cId="766876582" sldId="285"/>
            <ac:spMk id="2" creationId="{F13CFF1A-C60A-49D3-B07F-87C972054D41}"/>
          </ac:spMkLst>
        </pc:spChg>
      </pc:sldChg>
      <pc:sldChg chg="addSp delSp modSp add del">
        <pc:chgData name="Samson Christopher" userId="6a13b5f1e64a53ae" providerId="LiveId" clId="{FE3E3312-A592-47B5-8AF9-6A6BF1622581}" dt="2020-02-08T19:02:02.617" v="3491" actId="47"/>
        <pc:sldMkLst>
          <pc:docMk/>
          <pc:sldMk cId="1926434746" sldId="285"/>
        </pc:sldMkLst>
        <pc:spChg chg="add mod">
          <ac:chgData name="Samson Christopher" userId="6a13b5f1e64a53ae" providerId="LiveId" clId="{FE3E3312-A592-47B5-8AF9-6A6BF1622581}" dt="2020-02-02T12:53:18.842" v="2853" actId="1035"/>
          <ac:spMkLst>
            <pc:docMk/>
            <pc:sldMk cId="1926434746" sldId="285"/>
            <ac:spMk id="2" creationId="{F6BEFE7E-3057-4DCA-BBB2-8062BDD9DD64}"/>
          </ac:spMkLst>
        </pc:spChg>
        <pc:spChg chg="del">
          <ac:chgData name="Samson Christopher" userId="6a13b5f1e64a53ae" providerId="LiveId" clId="{FE3E3312-A592-47B5-8AF9-6A6BF1622581}" dt="2020-02-02T12:50:25.849" v="2757" actId="478"/>
          <ac:spMkLst>
            <pc:docMk/>
            <pc:sldMk cId="1926434746" sldId="285"/>
            <ac:spMk id="3" creationId="{9865938A-2A43-4801-A57E-BE9CFC6B60DE}"/>
          </ac:spMkLst>
        </pc:spChg>
      </pc:sldChg>
      <pc:sldChg chg="del">
        <pc:chgData name="Samson Christopher" userId="6a13b5f1e64a53ae" providerId="LiveId" clId="{FE3E3312-A592-47B5-8AF9-6A6BF1622581}" dt="2020-01-26T14:19:51.192" v="5" actId="47"/>
        <pc:sldMkLst>
          <pc:docMk/>
          <pc:sldMk cId="3444870395" sldId="285"/>
        </pc:sldMkLst>
      </pc:sldChg>
      <pc:sldChg chg="addSp modSp add del">
        <pc:chgData name="Samson Christopher" userId="6a13b5f1e64a53ae" providerId="LiveId" clId="{FE3E3312-A592-47B5-8AF9-6A6BF1622581}" dt="2020-02-02T12:38:04.753" v="2114" actId="47"/>
        <pc:sldMkLst>
          <pc:docMk/>
          <pc:sldMk cId="1630975956" sldId="286"/>
        </pc:sldMkLst>
        <pc:spChg chg="add mod">
          <ac:chgData name="Samson Christopher" userId="6a13b5f1e64a53ae" providerId="LiveId" clId="{FE3E3312-A592-47B5-8AF9-6A6BF1622581}" dt="2020-02-01T18:00:11.907" v="1998" actId="1036"/>
          <ac:spMkLst>
            <pc:docMk/>
            <pc:sldMk cId="1630975956" sldId="286"/>
            <ac:spMk id="2" creationId="{56A3F956-8FF4-4390-9755-35F8C891DB0D}"/>
          </ac:spMkLst>
        </pc:spChg>
      </pc:sldChg>
      <pc:sldChg chg="addSp delSp modSp add del mod">
        <pc:chgData name="Samson Christopher" userId="6a13b5f1e64a53ae" providerId="LiveId" clId="{FE3E3312-A592-47B5-8AF9-6A6BF1622581}" dt="2020-02-08T19:16:47.635" v="4232" actId="47"/>
        <pc:sldMkLst>
          <pc:docMk/>
          <pc:sldMk cId="1642856061" sldId="286"/>
        </pc:sldMkLst>
        <pc:spChg chg="del">
          <ac:chgData name="Samson Christopher" userId="6a13b5f1e64a53ae" providerId="LiveId" clId="{FE3E3312-A592-47B5-8AF9-6A6BF1622581}" dt="2020-02-08T18:59:15.934" v="3454" actId="478"/>
          <ac:spMkLst>
            <pc:docMk/>
            <pc:sldMk cId="1642856061" sldId="286"/>
            <ac:spMk id="2" creationId="{F6BEFE7E-3057-4DCA-BBB2-8062BDD9DD64}"/>
          </ac:spMkLst>
        </pc:spChg>
        <pc:spChg chg="add mod">
          <ac:chgData name="Samson Christopher" userId="6a13b5f1e64a53ae" providerId="LiveId" clId="{FE3E3312-A592-47B5-8AF9-6A6BF1622581}" dt="2020-02-08T19:05:38.592" v="4158" actId="1036"/>
          <ac:spMkLst>
            <pc:docMk/>
            <pc:sldMk cId="1642856061" sldId="286"/>
            <ac:spMk id="3" creationId="{6D9B5F73-55C2-4ED5-97DA-0E9A4484CA6E}"/>
          </ac:spMkLst>
        </pc:spChg>
      </pc:sldChg>
      <pc:sldChg chg="addSp modSp add del">
        <pc:chgData name="Samson Christopher" userId="6a13b5f1e64a53ae" providerId="LiveId" clId="{FE3E3312-A592-47B5-8AF9-6A6BF1622581}" dt="2020-02-01T17:42:12.352" v="1003" actId="47"/>
        <pc:sldMkLst>
          <pc:docMk/>
          <pc:sldMk cId="2122201727" sldId="286"/>
        </pc:sldMkLst>
        <pc:spChg chg="add mod">
          <ac:chgData name="Samson Christopher" userId="6a13b5f1e64a53ae" providerId="LiveId" clId="{FE3E3312-A592-47B5-8AF9-6A6BF1622581}" dt="2020-02-01T17:34:51.332" v="704" actId="1036"/>
          <ac:spMkLst>
            <pc:docMk/>
            <pc:sldMk cId="2122201727" sldId="286"/>
            <ac:spMk id="2" creationId="{55C90926-8D62-4E84-816E-3CD399B732F8}"/>
          </ac:spMkLst>
        </pc:spChg>
      </pc:sldChg>
      <pc:sldChg chg="addSp modSp add del">
        <pc:chgData name="Samson Christopher" userId="6a13b5f1e64a53ae" providerId="LiveId" clId="{FE3E3312-A592-47B5-8AF9-6A6BF1622581}" dt="2020-02-02T12:50:18.560" v="2748" actId="47"/>
        <pc:sldMkLst>
          <pc:docMk/>
          <pc:sldMk cId="2489913434" sldId="286"/>
        </pc:sldMkLst>
        <pc:spChg chg="add mod">
          <ac:chgData name="Samson Christopher" userId="6a13b5f1e64a53ae" providerId="LiveId" clId="{FE3E3312-A592-47B5-8AF9-6A6BF1622581}" dt="2020-02-02T12:43:54.123" v="2639" actId="1036"/>
          <ac:spMkLst>
            <pc:docMk/>
            <pc:sldMk cId="2489913434" sldId="286"/>
            <ac:spMk id="2" creationId="{29C55C2B-E7A8-4076-A981-0988AB72E969}"/>
          </ac:spMkLst>
        </pc:spChg>
      </pc:sldChg>
      <pc:sldChg chg="del">
        <pc:chgData name="Samson Christopher" userId="6a13b5f1e64a53ae" providerId="LiveId" clId="{FE3E3312-A592-47B5-8AF9-6A6BF1622581}" dt="2020-01-26T14:19:51.335" v="6" actId="47"/>
        <pc:sldMkLst>
          <pc:docMk/>
          <pc:sldMk cId="3205676252" sldId="286"/>
        </pc:sldMkLst>
      </pc:sldChg>
      <pc:sldChg chg="addSp modSp add del">
        <pc:chgData name="Samson Christopher" userId="6a13b5f1e64a53ae" providerId="LiveId" clId="{FE3E3312-A592-47B5-8AF9-6A6BF1622581}" dt="2020-02-08T18:59:08.362" v="3443" actId="47"/>
        <pc:sldMkLst>
          <pc:docMk/>
          <pc:sldMk cId="3244706587" sldId="286"/>
        </pc:sldMkLst>
        <pc:spChg chg="add mod">
          <ac:chgData name="Samson Christopher" userId="6a13b5f1e64a53ae" providerId="LiveId" clId="{FE3E3312-A592-47B5-8AF9-6A6BF1622581}" dt="2020-02-02T12:53:36.127" v="2920" actId="1036"/>
          <ac:spMkLst>
            <pc:docMk/>
            <pc:sldMk cId="3244706587" sldId="286"/>
            <ac:spMk id="2" creationId="{8DDF4331-CB05-4796-ADD2-72A7E3BDD498}"/>
          </ac:spMkLst>
        </pc:spChg>
      </pc:sldChg>
      <pc:sldChg chg="addSp modSp add del">
        <pc:chgData name="Samson Christopher" userId="6a13b5f1e64a53ae" providerId="LiveId" clId="{FE3E3312-A592-47B5-8AF9-6A6BF1622581}" dt="2020-02-01T17:57:46.588" v="1675" actId="47"/>
        <pc:sldMkLst>
          <pc:docMk/>
          <pc:sldMk cId="4062240181" sldId="286"/>
        </pc:sldMkLst>
        <pc:spChg chg="add mod">
          <ac:chgData name="Samson Christopher" userId="6a13b5f1e64a53ae" providerId="LiveId" clId="{FE3E3312-A592-47B5-8AF9-6A6BF1622581}" dt="2020-02-01T17:49:04.130" v="1408" actId="1036"/>
          <ac:spMkLst>
            <pc:docMk/>
            <pc:sldMk cId="4062240181" sldId="286"/>
            <ac:spMk id="2" creationId="{0A77A52D-BEF9-4702-A6E7-9F50CC744799}"/>
          </ac:spMkLst>
        </pc:spChg>
      </pc:sldChg>
      <pc:sldChg chg="del">
        <pc:chgData name="Samson Christopher" userId="6a13b5f1e64a53ae" providerId="LiveId" clId="{FE3E3312-A592-47B5-8AF9-6A6BF1622581}" dt="2020-01-26T14:19:51.872" v="7" actId="47"/>
        <pc:sldMkLst>
          <pc:docMk/>
          <pc:sldMk cId="506690633" sldId="287"/>
        </pc:sldMkLst>
      </pc:sldChg>
      <pc:sldChg chg="addSp modSp add del">
        <pc:chgData name="Samson Christopher" userId="6a13b5f1e64a53ae" providerId="LiveId" clId="{FE3E3312-A592-47B5-8AF9-6A6BF1622581}" dt="2020-02-01T17:57:46.790" v="1676" actId="47"/>
        <pc:sldMkLst>
          <pc:docMk/>
          <pc:sldMk cId="1574531740" sldId="287"/>
        </pc:sldMkLst>
        <pc:spChg chg="add mod">
          <ac:chgData name="Samson Christopher" userId="6a13b5f1e64a53ae" providerId="LiveId" clId="{FE3E3312-A592-47B5-8AF9-6A6BF1622581}" dt="2020-02-01T17:50:00.519" v="1484" actId="1035"/>
          <ac:spMkLst>
            <pc:docMk/>
            <pc:sldMk cId="1574531740" sldId="287"/>
            <ac:spMk id="2" creationId="{EA8FDFF9-419D-4121-81F3-252BF7747FBF}"/>
          </ac:spMkLst>
        </pc:spChg>
      </pc:sldChg>
      <pc:sldChg chg="addSp modSp add del">
        <pc:chgData name="Samson Christopher" userId="6a13b5f1e64a53ae" providerId="LiveId" clId="{FE3E3312-A592-47B5-8AF9-6A6BF1622581}" dt="2020-02-01T17:42:12.515" v="1004" actId="47"/>
        <pc:sldMkLst>
          <pc:docMk/>
          <pc:sldMk cId="2265643976" sldId="287"/>
        </pc:sldMkLst>
        <pc:spChg chg="add mod">
          <ac:chgData name="Samson Christopher" userId="6a13b5f1e64a53ae" providerId="LiveId" clId="{FE3E3312-A592-47B5-8AF9-6A6BF1622581}" dt="2020-02-01T17:34:19.983" v="643" actId="1036"/>
          <ac:spMkLst>
            <pc:docMk/>
            <pc:sldMk cId="2265643976" sldId="287"/>
            <ac:spMk id="2" creationId="{D1B93A5D-2B17-408A-9A50-9F5CE3A253F0}"/>
          </ac:spMkLst>
        </pc:spChg>
      </pc:sldChg>
      <pc:sldChg chg="addSp modSp add del">
        <pc:chgData name="Samson Christopher" userId="6a13b5f1e64a53ae" providerId="LiveId" clId="{FE3E3312-A592-47B5-8AF9-6A6BF1622581}" dt="2020-02-08T18:59:08.504" v="3444" actId="47"/>
        <pc:sldMkLst>
          <pc:docMk/>
          <pc:sldMk cId="2516573022" sldId="287"/>
        </pc:sldMkLst>
        <pc:spChg chg="add mod">
          <ac:chgData name="Samson Christopher" userId="6a13b5f1e64a53ae" providerId="LiveId" clId="{FE3E3312-A592-47B5-8AF9-6A6BF1622581}" dt="2020-02-02T12:53:49.268" v="2973" actId="1036"/>
          <ac:spMkLst>
            <pc:docMk/>
            <pc:sldMk cId="2516573022" sldId="287"/>
            <ac:spMk id="2" creationId="{44D5775F-9152-47CB-A84A-BE68EF496CAA}"/>
          </ac:spMkLst>
        </pc:spChg>
      </pc:sldChg>
      <pc:sldChg chg="addSp modSp add del">
        <pc:chgData name="Samson Christopher" userId="6a13b5f1e64a53ae" providerId="LiveId" clId="{FE3E3312-A592-47B5-8AF9-6A6BF1622581}" dt="2020-02-02T12:50:18.805" v="2749" actId="47"/>
        <pc:sldMkLst>
          <pc:docMk/>
          <pc:sldMk cId="2605696702" sldId="287"/>
        </pc:sldMkLst>
        <pc:spChg chg="add mod">
          <ac:chgData name="Samson Christopher" userId="6a13b5f1e64a53ae" providerId="LiveId" clId="{FE3E3312-A592-47B5-8AF9-6A6BF1622581}" dt="2020-02-02T12:43:37.487" v="2578" actId="1036"/>
          <ac:spMkLst>
            <pc:docMk/>
            <pc:sldMk cId="2605696702" sldId="287"/>
            <ac:spMk id="2" creationId="{4F3CB8AD-F06A-413B-914E-C8E07B3ACDF3}"/>
          </ac:spMkLst>
        </pc:spChg>
      </pc:sldChg>
      <pc:sldChg chg="addSp modSp add del mod">
        <pc:chgData name="Samson Christopher" userId="6a13b5f1e64a53ae" providerId="LiveId" clId="{FE3E3312-A592-47B5-8AF9-6A6BF1622581}" dt="2020-02-08T19:12:35.084" v="4159" actId="47"/>
        <pc:sldMkLst>
          <pc:docMk/>
          <pc:sldMk cId="2644962893" sldId="287"/>
        </pc:sldMkLst>
        <pc:spChg chg="add mod">
          <ac:chgData name="Samson Christopher" userId="6a13b5f1e64a53ae" providerId="LiveId" clId="{FE3E3312-A592-47B5-8AF9-6A6BF1622581}" dt="2020-02-08T19:05:23.801" v="4091" actId="1035"/>
          <ac:spMkLst>
            <pc:docMk/>
            <pc:sldMk cId="2644962893" sldId="287"/>
            <ac:spMk id="2" creationId="{DE676BCE-59FA-4EB4-8903-0342042B6940}"/>
          </ac:spMkLst>
        </pc:spChg>
      </pc:sldChg>
      <pc:sldChg chg="addSp delSp modSp add del mod">
        <pc:chgData name="Samson Christopher" userId="6a13b5f1e64a53ae" providerId="LiveId" clId="{FE3E3312-A592-47B5-8AF9-6A6BF1622581}" dt="2020-02-08T19:31:49.966" v="5000" actId="47"/>
        <pc:sldMkLst>
          <pc:docMk/>
          <pc:sldMk cId="3873219200" sldId="287"/>
        </pc:sldMkLst>
        <pc:spChg chg="add del mod">
          <ac:chgData name="Samson Christopher" userId="6a13b5f1e64a53ae" providerId="LiveId" clId="{FE3E3312-A592-47B5-8AF9-6A6BF1622581}" dt="2020-02-08T19:13:42.926" v="4211"/>
          <ac:spMkLst>
            <pc:docMk/>
            <pc:sldMk cId="3873219200" sldId="287"/>
            <ac:spMk id="2" creationId="{7AC96AA6-7ECF-47C1-9CE6-7CC34763BB53}"/>
          </ac:spMkLst>
        </pc:spChg>
        <pc:spChg chg="del">
          <ac:chgData name="Samson Christopher" userId="6a13b5f1e64a53ae" providerId="LiveId" clId="{FE3E3312-A592-47B5-8AF9-6A6BF1622581}" dt="2020-02-08T19:12:42.021" v="4170" actId="478"/>
          <ac:spMkLst>
            <pc:docMk/>
            <pc:sldMk cId="3873219200" sldId="287"/>
            <ac:spMk id="3" creationId="{6D9B5F73-55C2-4ED5-97DA-0E9A4484CA6E}"/>
          </ac:spMkLst>
        </pc:spChg>
        <pc:spChg chg="add mod">
          <ac:chgData name="Samson Christopher" userId="6a13b5f1e64a53ae" providerId="LiveId" clId="{FE3E3312-A592-47B5-8AF9-6A6BF1622581}" dt="2020-02-08T19:21:50.940" v="4946" actId="1036"/>
          <ac:spMkLst>
            <pc:docMk/>
            <pc:sldMk cId="3873219200" sldId="287"/>
            <ac:spMk id="4" creationId="{7421D288-FFC5-40F0-A400-958D2A6573EB}"/>
          </ac:spMkLst>
        </pc:spChg>
      </pc:sldChg>
      <pc:sldChg chg="addSp modSp add del">
        <pc:chgData name="Samson Christopher" userId="6a13b5f1e64a53ae" providerId="LiveId" clId="{FE3E3312-A592-47B5-8AF9-6A6BF1622581}" dt="2020-02-02T12:38:04.910" v="2115" actId="47"/>
        <pc:sldMkLst>
          <pc:docMk/>
          <pc:sldMk cId="3992617313" sldId="287"/>
        </pc:sldMkLst>
        <pc:spChg chg="add mod">
          <ac:chgData name="Samson Christopher" userId="6a13b5f1e64a53ae" providerId="LiveId" clId="{FE3E3312-A592-47B5-8AF9-6A6BF1622581}" dt="2020-02-01T18:00:26.685" v="2057" actId="1035"/>
          <ac:spMkLst>
            <pc:docMk/>
            <pc:sldMk cId="3992617313" sldId="287"/>
            <ac:spMk id="2" creationId="{36839E03-BCFC-4ABA-8F52-0CBE171D9F19}"/>
          </ac:spMkLst>
        </pc:spChg>
      </pc:sldChg>
      <pc:sldChg chg="add del">
        <pc:chgData name="Samson Christopher" userId="6a13b5f1e64a53ae" providerId="LiveId" clId="{FE3E3312-A592-47B5-8AF9-6A6BF1622581}" dt="2020-02-08T19:12:50.870" v="4178"/>
        <pc:sldMkLst>
          <pc:docMk/>
          <pc:sldMk cId="533861576" sldId="288"/>
        </pc:sldMkLst>
      </pc:sldChg>
      <pc:sldChg chg="addSp delSp modSp add mod">
        <pc:chgData name="Samson Christopher" userId="6a13b5f1e64a53ae" providerId="LiveId" clId="{FE3E3312-A592-47B5-8AF9-6A6BF1622581}" dt="2020-02-08T19:32:17.540" v="5017" actId="1036"/>
        <pc:sldMkLst>
          <pc:docMk/>
          <pc:sldMk cId="890593528" sldId="288"/>
        </pc:sldMkLst>
        <pc:spChg chg="add mod">
          <ac:chgData name="Samson Christopher" userId="6a13b5f1e64a53ae" providerId="LiveId" clId="{FE3E3312-A592-47B5-8AF9-6A6BF1622581}" dt="2020-02-08T19:32:17.540" v="5017" actId="1036"/>
          <ac:spMkLst>
            <pc:docMk/>
            <pc:sldMk cId="890593528" sldId="288"/>
            <ac:spMk id="2" creationId="{3D3CAC24-4BB9-4CF5-8315-A99F8E49A647}"/>
          </ac:spMkLst>
        </pc:spChg>
        <pc:spChg chg="del">
          <ac:chgData name="Samson Christopher" userId="6a13b5f1e64a53ae" providerId="LiveId" clId="{FE3E3312-A592-47B5-8AF9-6A6BF1622581}" dt="2020-02-08T19:25:54.574" v="4960" actId="478"/>
          <ac:spMkLst>
            <pc:docMk/>
            <pc:sldMk cId="890593528" sldId="288"/>
            <ac:spMk id="4" creationId="{7421D288-FFC5-40F0-A400-958D2A6573EB}"/>
          </ac:spMkLst>
        </pc:spChg>
      </pc:sldChg>
      <pc:sldChg chg="addSp modSp add del mod">
        <pc:chgData name="Samson Christopher" userId="6a13b5f1e64a53ae" providerId="LiveId" clId="{FE3E3312-A592-47B5-8AF9-6A6BF1622581}" dt="2020-02-08T19:12:35.336" v="4160" actId="47"/>
        <pc:sldMkLst>
          <pc:docMk/>
          <pc:sldMk cId="1243122871" sldId="288"/>
        </pc:sldMkLst>
        <pc:spChg chg="add mod">
          <ac:chgData name="Samson Christopher" userId="6a13b5f1e64a53ae" providerId="LiveId" clId="{FE3E3312-A592-47B5-8AF9-6A6BF1622581}" dt="2020-02-08T19:05:09.431" v="4015" actId="1036"/>
          <ac:spMkLst>
            <pc:docMk/>
            <pc:sldMk cId="1243122871" sldId="288"/>
            <ac:spMk id="2" creationId="{C6C0204B-DCF7-4D51-BB79-7F54FAFCA282}"/>
          </ac:spMkLst>
        </pc:spChg>
      </pc:sldChg>
      <pc:sldChg chg="addSp modSp add del">
        <pc:chgData name="Samson Christopher" userId="6a13b5f1e64a53ae" providerId="LiveId" clId="{FE3E3312-A592-47B5-8AF9-6A6BF1622581}" dt="2020-02-02T12:38:05.115" v="2116" actId="47"/>
        <pc:sldMkLst>
          <pc:docMk/>
          <pc:sldMk cId="1433314351" sldId="288"/>
        </pc:sldMkLst>
        <pc:spChg chg="add mod">
          <ac:chgData name="Samson Christopher" userId="6a13b5f1e64a53ae" providerId="LiveId" clId="{FE3E3312-A592-47B5-8AF9-6A6BF1622581}" dt="2020-02-01T18:00:43.291" v="2111" actId="1035"/>
          <ac:spMkLst>
            <pc:docMk/>
            <pc:sldMk cId="1433314351" sldId="288"/>
            <ac:spMk id="2" creationId="{EFDF1BA6-9E4F-4AEA-B8DC-F293D5EA39BF}"/>
          </ac:spMkLst>
        </pc:spChg>
      </pc:sldChg>
      <pc:sldChg chg="addSp modSp add del">
        <pc:chgData name="Samson Christopher" userId="6a13b5f1e64a53ae" providerId="LiveId" clId="{FE3E3312-A592-47B5-8AF9-6A6BF1622581}" dt="2020-02-02T12:50:19.032" v="2750" actId="47"/>
        <pc:sldMkLst>
          <pc:docMk/>
          <pc:sldMk cId="1736234017" sldId="288"/>
        </pc:sldMkLst>
        <pc:spChg chg="add mod">
          <ac:chgData name="Samson Christopher" userId="6a13b5f1e64a53ae" providerId="LiveId" clId="{FE3E3312-A592-47B5-8AF9-6A6BF1622581}" dt="2020-02-02T12:43:12.724" v="2521" actId="1036"/>
          <ac:spMkLst>
            <pc:docMk/>
            <pc:sldMk cId="1736234017" sldId="288"/>
            <ac:spMk id="2" creationId="{73AEA177-F458-437A-8018-192602C662A6}"/>
          </ac:spMkLst>
        </pc:spChg>
      </pc:sldChg>
      <pc:sldChg chg="addSp modSp add del">
        <pc:chgData name="Samson Christopher" userId="6a13b5f1e64a53ae" providerId="LiveId" clId="{FE3E3312-A592-47B5-8AF9-6A6BF1622581}" dt="2020-02-08T18:59:08.809" v="3445" actId="47"/>
        <pc:sldMkLst>
          <pc:docMk/>
          <pc:sldMk cId="1798198783" sldId="288"/>
        </pc:sldMkLst>
        <pc:spChg chg="add mod">
          <ac:chgData name="Samson Christopher" userId="6a13b5f1e64a53ae" providerId="LiveId" clId="{FE3E3312-A592-47B5-8AF9-6A6BF1622581}" dt="2020-02-02T12:54:00.731" v="3026" actId="1036"/>
          <ac:spMkLst>
            <pc:docMk/>
            <pc:sldMk cId="1798198783" sldId="288"/>
            <ac:spMk id="2" creationId="{9998515B-CBCF-478D-9224-C4730404863F}"/>
          </ac:spMkLst>
        </pc:spChg>
      </pc:sldChg>
      <pc:sldChg chg="addSp modSp add del">
        <pc:chgData name="Samson Christopher" userId="6a13b5f1e64a53ae" providerId="LiveId" clId="{FE3E3312-A592-47B5-8AF9-6A6BF1622581}" dt="2020-02-01T17:57:47.029" v="1677" actId="47"/>
        <pc:sldMkLst>
          <pc:docMk/>
          <pc:sldMk cId="2046218765" sldId="288"/>
        </pc:sldMkLst>
        <pc:spChg chg="add mod">
          <ac:chgData name="Samson Christopher" userId="6a13b5f1e64a53ae" providerId="LiveId" clId="{FE3E3312-A592-47B5-8AF9-6A6BF1622581}" dt="2020-02-01T17:50:15.122" v="1548" actId="1035"/>
          <ac:spMkLst>
            <pc:docMk/>
            <pc:sldMk cId="2046218765" sldId="288"/>
            <ac:spMk id="2" creationId="{E0406AED-2B47-4D4B-9AE3-0B7466135E60}"/>
          </ac:spMkLst>
        </pc:spChg>
      </pc:sldChg>
      <pc:sldChg chg="addSp modSp add del">
        <pc:chgData name="Samson Christopher" userId="6a13b5f1e64a53ae" providerId="LiveId" clId="{FE3E3312-A592-47B5-8AF9-6A6BF1622581}" dt="2020-02-01T17:42:12.671" v="1005" actId="47"/>
        <pc:sldMkLst>
          <pc:docMk/>
          <pc:sldMk cId="2316535170" sldId="288"/>
        </pc:sldMkLst>
        <pc:spChg chg="add mod">
          <ac:chgData name="Samson Christopher" userId="6a13b5f1e64a53ae" providerId="LiveId" clId="{FE3E3312-A592-47B5-8AF9-6A6BF1622581}" dt="2020-02-01T17:33:37.098" v="565" actId="1036"/>
          <ac:spMkLst>
            <pc:docMk/>
            <pc:sldMk cId="2316535170" sldId="288"/>
            <ac:spMk id="2" creationId="{FD3BFDD9-1107-4187-A23F-0AD085B748D1}"/>
          </ac:spMkLst>
        </pc:spChg>
      </pc:sldChg>
      <pc:sldChg chg="addSp modSp add del mod">
        <pc:chgData name="Samson Christopher" userId="6a13b5f1e64a53ae" providerId="LiveId" clId="{FE3E3312-A592-47B5-8AF9-6A6BF1622581}" dt="2020-02-08T19:25:47.046" v="4947" actId="47"/>
        <pc:sldMkLst>
          <pc:docMk/>
          <pc:sldMk cId="2538474359" sldId="288"/>
        </pc:sldMkLst>
        <pc:spChg chg="add mod">
          <ac:chgData name="Samson Christopher" userId="6a13b5f1e64a53ae" providerId="LiveId" clId="{FE3E3312-A592-47B5-8AF9-6A6BF1622581}" dt="2020-02-08T19:21:40.950" v="4901" actId="1036"/>
          <ac:spMkLst>
            <pc:docMk/>
            <pc:sldMk cId="2538474359" sldId="288"/>
            <ac:spMk id="2" creationId="{647A3EEB-D701-425B-92D3-63D838E00792}"/>
          </ac:spMkLst>
        </pc:spChg>
      </pc:sldChg>
      <pc:sldChg chg="addSp modSp add del">
        <pc:chgData name="Samson Christopher" userId="6a13b5f1e64a53ae" providerId="LiveId" clId="{FE3E3312-A592-47B5-8AF9-6A6BF1622581}" dt="2020-02-01T17:42:12.848" v="1006" actId="47"/>
        <pc:sldMkLst>
          <pc:docMk/>
          <pc:sldMk cId="490923609" sldId="289"/>
        </pc:sldMkLst>
        <pc:spChg chg="add mod">
          <ac:chgData name="Samson Christopher" userId="6a13b5f1e64a53ae" providerId="LiveId" clId="{FE3E3312-A592-47B5-8AF9-6A6BF1622581}" dt="2020-02-01T17:33:13.666" v="510" actId="1035"/>
          <ac:spMkLst>
            <pc:docMk/>
            <pc:sldMk cId="490923609" sldId="289"/>
            <ac:spMk id="2" creationId="{646E9C7D-33BF-41DD-9669-C05071545491}"/>
          </ac:spMkLst>
        </pc:spChg>
      </pc:sldChg>
      <pc:sldChg chg="add del">
        <pc:chgData name="Samson Christopher" userId="6a13b5f1e64a53ae" providerId="LiveId" clId="{FE3E3312-A592-47B5-8AF9-6A6BF1622581}" dt="2020-02-08T19:12:50.655" v="4177"/>
        <pc:sldMkLst>
          <pc:docMk/>
          <pc:sldMk cId="1228541407" sldId="289"/>
        </pc:sldMkLst>
      </pc:sldChg>
      <pc:sldChg chg="addSp modSp add del">
        <pc:chgData name="Samson Christopher" userId="6a13b5f1e64a53ae" providerId="LiveId" clId="{FE3E3312-A592-47B5-8AF9-6A6BF1622581}" dt="2020-02-01T17:57:47.565" v="1678" actId="47"/>
        <pc:sldMkLst>
          <pc:docMk/>
          <pc:sldMk cId="2311559557" sldId="289"/>
        </pc:sldMkLst>
        <pc:spChg chg="add mod">
          <ac:chgData name="Samson Christopher" userId="6a13b5f1e64a53ae" providerId="LiveId" clId="{FE3E3312-A592-47B5-8AF9-6A6BF1622581}" dt="2020-02-01T17:50:36.201" v="1605" actId="1035"/>
          <ac:spMkLst>
            <pc:docMk/>
            <pc:sldMk cId="2311559557" sldId="289"/>
            <ac:spMk id="2" creationId="{99B5C46C-B4FF-4965-B954-7289D8961C67}"/>
          </ac:spMkLst>
        </pc:spChg>
      </pc:sldChg>
      <pc:sldChg chg="addSp modSp add del">
        <pc:chgData name="Samson Christopher" userId="6a13b5f1e64a53ae" providerId="LiveId" clId="{FE3E3312-A592-47B5-8AF9-6A6BF1622581}" dt="2020-02-08T18:59:09.042" v="3446" actId="47"/>
        <pc:sldMkLst>
          <pc:docMk/>
          <pc:sldMk cId="2521482568" sldId="289"/>
        </pc:sldMkLst>
        <pc:spChg chg="add mod">
          <ac:chgData name="Samson Christopher" userId="6a13b5f1e64a53ae" providerId="LiveId" clId="{FE3E3312-A592-47B5-8AF9-6A6BF1622581}" dt="2020-02-02T12:54:16.377" v="3078" actId="1036"/>
          <ac:spMkLst>
            <pc:docMk/>
            <pc:sldMk cId="2521482568" sldId="289"/>
            <ac:spMk id="2" creationId="{5623DFDD-5062-4561-97E6-C81A3F4A8208}"/>
          </ac:spMkLst>
        </pc:spChg>
      </pc:sldChg>
      <pc:sldChg chg="addSp modSp add del mod">
        <pc:chgData name="Samson Christopher" userId="6a13b5f1e64a53ae" providerId="LiveId" clId="{FE3E3312-A592-47B5-8AF9-6A6BF1622581}" dt="2020-02-08T19:12:35.548" v="4161" actId="47"/>
        <pc:sldMkLst>
          <pc:docMk/>
          <pc:sldMk cId="3283662261" sldId="289"/>
        </pc:sldMkLst>
        <pc:spChg chg="add mod">
          <ac:chgData name="Samson Christopher" userId="6a13b5f1e64a53ae" providerId="LiveId" clId="{FE3E3312-A592-47B5-8AF9-6A6BF1622581}" dt="2020-02-08T19:04:52.756" v="3953" actId="1036"/>
          <ac:spMkLst>
            <pc:docMk/>
            <pc:sldMk cId="3283662261" sldId="289"/>
            <ac:spMk id="2" creationId="{A4B1BCE2-281A-46E2-93EB-681AA8444E05}"/>
          </ac:spMkLst>
        </pc:spChg>
      </pc:sldChg>
      <pc:sldChg chg="add del">
        <pc:chgData name="Samson Christopher" userId="6a13b5f1e64a53ae" providerId="LiveId" clId="{FE3E3312-A592-47B5-8AF9-6A6BF1622581}" dt="2020-02-01T17:58:35.942" v="1698" actId="47"/>
        <pc:sldMkLst>
          <pc:docMk/>
          <pc:sldMk cId="3328447822" sldId="289"/>
        </pc:sldMkLst>
      </pc:sldChg>
      <pc:sldChg chg="addSp modSp add del mod">
        <pc:chgData name="Samson Christopher" userId="6a13b5f1e64a53ae" providerId="LiveId" clId="{FE3E3312-A592-47B5-8AF9-6A6BF1622581}" dt="2020-02-08T19:25:47.240" v="4948" actId="47"/>
        <pc:sldMkLst>
          <pc:docMk/>
          <pc:sldMk cId="3894763517" sldId="289"/>
        </pc:sldMkLst>
        <pc:spChg chg="add mod">
          <ac:chgData name="Samson Christopher" userId="6a13b5f1e64a53ae" providerId="LiveId" clId="{FE3E3312-A592-47B5-8AF9-6A6BF1622581}" dt="2020-02-08T19:21:09.949" v="4855" actId="1036"/>
          <ac:spMkLst>
            <pc:docMk/>
            <pc:sldMk cId="3894763517" sldId="289"/>
            <ac:spMk id="2" creationId="{CC93E699-FFC2-4F85-8FCC-E0C95E02D906}"/>
          </ac:spMkLst>
        </pc:spChg>
      </pc:sldChg>
      <pc:sldChg chg="addSp modSp add mod">
        <pc:chgData name="Samson Christopher" userId="6a13b5f1e64a53ae" providerId="LiveId" clId="{FE3E3312-A592-47B5-8AF9-6A6BF1622581}" dt="2020-02-08T19:32:30.823" v="5063" actId="1036"/>
        <pc:sldMkLst>
          <pc:docMk/>
          <pc:sldMk cId="4153564699" sldId="289"/>
        </pc:sldMkLst>
        <pc:spChg chg="add mod">
          <ac:chgData name="Samson Christopher" userId="6a13b5f1e64a53ae" providerId="LiveId" clId="{FE3E3312-A592-47B5-8AF9-6A6BF1622581}" dt="2020-02-08T19:32:30.823" v="5063" actId="1036"/>
          <ac:spMkLst>
            <pc:docMk/>
            <pc:sldMk cId="4153564699" sldId="289"/>
            <ac:spMk id="2" creationId="{BE921E9C-227D-4880-8039-CAAD70C56935}"/>
          </ac:spMkLst>
        </pc:spChg>
      </pc:sldChg>
      <pc:sldChg chg="addSp modSp add del">
        <pc:chgData name="Samson Christopher" userId="6a13b5f1e64a53ae" providerId="LiveId" clId="{FE3E3312-A592-47B5-8AF9-6A6BF1622581}" dt="2020-02-02T12:50:19.270" v="2751" actId="47"/>
        <pc:sldMkLst>
          <pc:docMk/>
          <pc:sldMk cId="4237877162" sldId="289"/>
        </pc:sldMkLst>
        <pc:spChg chg="add mod">
          <ac:chgData name="Samson Christopher" userId="6a13b5f1e64a53ae" providerId="LiveId" clId="{FE3E3312-A592-47B5-8AF9-6A6BF1622581}" dt="2020-02-02T12:42:34.260" v="2458" actId="1036"/>
          <ac:spMkLst>
            <pc:docMk/>
            <pc:sldMk cId="4237877162" sldId="289"/>
            <ac:spMk id="2" creationId="{47A3E7F9-AB32-46B5-A908-4A59F513F39E}"/>
          </ac:spMkLst>
        </pc:spChg>
      </pc:sldChg>
      <pc:sldChg chg="addSp modSp add del">
        <pc:chgData name="Samson Christopher" userId="6a13b5f1e64a53ae" providerId="LiveId" clId="{FE3E3312-A592-47B5-8AF9-6A6BF1622581}" dt="2020-02-01T17:57:47.819" v="1679" actId="47"/>
        <pc:sldMkLst>
          <pc:docMk/>
          <pc:sldMk cId="109283061" sldId="290"/>
        </pc:sldMkLst>
        <pc:spChg chg="add mod">
          <ac:chgData name="Samson Christopher" userId="6a13b5f1e64a53ae" providerId="LiveId" clId="{FE3E3312-A592-47B5-8AF9-6A6BF1622581}" dt="2020-02-01T17:51:08.146" v="1671" actId="1036"/>
          <ac:spMkLst>
            <pc:docMk/>
            <pc:sldMk cId="109283061" sldId="290"/>
            <ac:spMk id="2" creationId="{91DCAF88-4D66-4C1E-871A-F932E588F745}"/>
          </ac:spMkLst>
        </pc:spChg>
      </pc:sldChg>
      <pc:sldChg chg="add del">
        <pc:chgData name="Samson Christopher" userId="6a13b5f1e64a53ae" providerId="LiveId" clId="{FE3E3312-A592-47B5-8AF9-6A6BF1622581}" dt="2020-02-01T17:58:36.235" v="1699" actId="47"/>
        <pc:sldMkLst>
          <pc:docMk/>
          <pc:sldMk cId="508705609" sldId="290"/>
        </pc:sldMkLst>
      </pc:sldChg>
      <pc:sldChg chg="addSp modSp add mod">
        <pc:chgData name="Samson Christopher" userId="6a13b5f1e64a53ae" providerId="LiveId" clId="{FE3E3312-A592-47B5-8AF9-6A6BF1622581}" dt="2020-02-08T19:36:32" v="5791" actId="1036"/>
        <pc:sldMkLst>
          <pc:docMk/>
          <pc:sldMk cId="1254632066" sldId="290"/>
        </pc:sldMkLst>
        <pc:spChg chg="add mod">
          <ac:chgData name="Samson Christopher" userId="6a13b5f1e64a53ae" providerId="LiveId" clId="{FE3E3312-A592-47B5-8AF9-6A6BF1622581}" dt="2020-02-08T19:36:32" v="5791" actId="1036"/>
          <ac:spMkLst>
            <pc:docMk/>
            <pc:sldMk cId="1254632066" sldId="290"/>
            <ac:spMk id="2" creationId="{8B092F02-FEE7-4039-9773-49C3559C9C55}"/>
          </ac:spMkLst>
        </pc:spChg>
      </pc:sldChg>
      <pc:sldChg chg="addSp modSp add del">
        <pc:chgData name="Samson Christopher" userId="6a13b5f1e64a53ae" providerId="LiveId" clId="{FE3E3312-A592-47B5-8AF9-6A6BF1622581}" dt="2020-02-08T18:59:09.248" v="3447" actId="47"/>
        <pc:sldMkLst>
          <pc:docMk/>
          <pc:sldMk cId="1332577480" sldId="290"/>
        </pc:sldMkLst>
        <pc:spChg chg="add mod">
          <ac:chgData name="Samson Christopher" userId="6a13b5f1e64a53ae" providerId="LiveId" clId="{FE3E3312-A592-47B5-8AF9-6A6BF1622581}" dt="2020-02-02T12:54:30.152" v="3131" actId="1036"/>
          <ac:spMkLst>
            <pc:docMk/>
            <pc:sldMk cId="1332577480" sldId="290"/>
            <ac:spMk id="2" creationId="{19BFD0A4-3925-4FD3-BC13-853B85D191D2}"/>
          </ac:spMkLst>
        </pc:spChg>
      </pc:sldChg>
      <pc:sldChg chg="add del">
        <pc:chgData name="Samson Christopher" userId="6a13b5f1e64a53ae" providerId="LiveId" clId="{FE3E3312-A592-47B5-8AF9-6A6BF1622581}" dt="2020-02-08T19:12:50.472" v="4176"/>
        <pc:sldMkLst>
          <pc:docMk/>
          <pc:sldMk cId="2092817182" sldId="290"/>
        </pc:sldMkLst>
      </pc:sldChg>
      <pc:sldChg chg="addSp modSp add del mod">
        <pc:chgData name="Samson Christopher" userId="6a13b5f1e64a53ae" providerId="LiveId" clId="{FE3E3312-A592-47B5-8AF9-6A6BF1622581}" dt="2020-02-08T19:12:35.803" v="4162" actId="47"/>
        <pc:sldMkLst>
          <pc:docMk/>
          <pc:sldMk cId="3378916797" sldId="290"/>
        </pc:sldMkLst>
        <pc:spChg chg="add mod">
          <ac:chgData name="Samson Christopher" userId="6a13b5f1e64a53ae" providerId="LiveId" clId="{FE3E3312-A592-47B5-8AF9-6A6BF1622581}" dt="2020-02-08T19:04:35.329" v="3911" actId="1035"/>
          <ac:spMkLst>
            <pc:docMk/>
            <pc:sldMk cId="3378916797" sldId="290"/>
            <ac:spMk id="2" creationId="{FCD96B23-EE90-439C-9AC5-F81850753182}"/>
          </ac:spMkLst>
        </pc:spChg>
      </pc:sldChg>
      <pc:sldChg chg="addSp modSp add del">
        <pc:chgData name="Samson Christopher" userId="6a13b5f1e64a53ae" providerId="LiveId" clId="{FE3E3312-A592-47B5-8AF9-6A6BF1622581}" dt="2020-02-02T12:50:19.506" v="2752" actId="47"/>
        <pc:sldMkLst>
          <pc:docMk/>
          <pc:sldMk cId="3537067705" sldId="290"/>
        </pc:sldMkLst>
        <pc:spChg chg="add mod">
          <ac:chgData name="Samson Christopher" userId="6a13b5f1e64a53ae" providerId="LiveId" clId="{FE3E3312-A592-47B5-8AF9-6A6BF1622581}" dt="2020-02-02T12:42:18.078" v="2390" actId="1036"/>
          <ac:spMkLst>
            <pc:docMk/>
            <pc:sldMk cId="3537067705" sldId="290"/>
            <ac:spMk id="2" creationId="{95E5D97A-1C10-473F-8B24-F3B88C399663}"/>
          </ac:spMkLst>
        </pc:spChg>
      </pc:sldChg>
      <pc:sldChg chg="addSp modSp add del mod">
        <pc:chgData name="Samson Christopher" userId="6a13b5f1e64a53ae" providerId="LiveId" clId="{FE3E3312-A592-47B5-8AF9-6A6BF1622581}" dt="2020-02-08T19:25:47.401" v="4949" actId="47"/>
        <pc:sldMkLst>
          <pc:docMk/>
          <pc:sldMk cId="4096315926" sldId="290"/>
        </pc:sldMkLst>
        <pc:spChg chg="add mod">
          <ac:chgData name="Samson Christopher" userId="6a13b5f1e64a53ae" providerId="LiveId" clId="{FE3E3312-A592-47B5-8AF9-6A6BF1622581}" dt="2020-02-08T19:20:54.881" v="4802" actId="1036"/>
          <ac:spMkLst>
            <pc:docMk/>
            <pc:sldMk cId="4096315926" sldId="290"/>
            <ac:spMk id="2" creationId="{8FF8E7B6-7CCB-430F-AEF7-627F0A6CD009}"/>
          </ac:spMkLst>
        </pc:spChg>
      </pc:sldChg>
      <pc:sldChg chg="addSp modSp add del">
        <pc:chgData name="Samson Christopher" userId="6a13b5f1e64a53ae" providerId="LiveId" clId="{FE3E3312-A592-47B5-8AF9-6A6BF1622581}" dt="2020-02-01T17:42:13.049" v="1007" actId="47"/>
        <pc:sldMkLst>
          <pc:docMk/>
          <pc:sldMk cId="4291545960" sldId="290"/>
        </pc:sldMkLst>
        <pc:spChg chg="add mod">
          <ac:chgData name="Samson Christopher" userId="6a13b5f1e64a53ae" providerId="LiveId" clId="{FE3E3312-A592-47B5-8AF9-6A6BF1622581}" dt="2020-02-01T17:32:49.760" v="457" actId="1035"/>
          <ac:spMkLst>
            <pc:docMk/>
            <pc:sldMk cId="4291545960" sldId="290"/>
            <ac:spMk id="2" creationId="{9461DE47-E051-477F-A1BC-C2DE9A1164A5}"/>
          </ac:spMkLst>
        </pc:spChg>
      </pc:sldChg>
      <pc:sldChg chg="add del">
        <pc:chgData name="Samson Christopher" userId="6a13b5f1e64a53ae" providerId="LiveId" clId="{FE3E3312-A592-47B5-8AF9-6A6BF1622581}" dt="2020-02-01T17:45:08.369" v="1048" actId="47"/>
        <pc:sldMkLst>
          <pc:docMk/>
          <pc:sldMk cId="406218857" sldId="291"/>
        </pc:sldMkLst>
      </pc:sldChg>
      <pc:sldChg chg="addSp modSp add del mod">
        <pc:chgData name="Samson Christopher" userId="6a13b5f1e64a53ae" providerId="LiveId" clId="{FE3E3312-A592-47B5-8AF9-6A6BF1622581}" dt="2020-02-08T19:12:36.004" v="4163" actId="47"/>
        <pc:sldMkLst>
          <pc:docMk/>
          <pc:sldMk cId="462798308" sldId="291"/>
        </pc:sldMkLst>
        <pc:spChg chg="add mod">
          <ac:chgData name="Samson Christopher" userId="6a13b5f1e64a53ae" providerId="LiveId" clId="{FE3E3312-A592-47B5-8AF9-6A6BF1622581}" dt="2020-02-08T19:04:19.945" v="3840" actId="1036"/>
          <ac:spMkLst>
            <pc:docMk/>
            <pc:sldMk cId="462798308" sldId="291"/>
            <ac:spMk id="2" creationId="{455FC9C2-47A3-4126-A248-86EED9971873}"/>
          </ac:spMkLst>
        </pc:spChg>
      </pc:sldChg>
      <pc:sldChg chg="add del">
        <pc:chgData name="Samson Christopher" userId="6a13b5f1e64a53ae" providerId="LiveId" clId="{FE3E3312-A592-47B5-8AF9-6A6BF1622581}" dt="2020-02-08T19:12:50.249" v="4175"/>
        <pc:sldMkLst>
          <pc:docMk/>
          <pc:sldMk cId="1216094008" sldId="291"/>
        </pc:sldMkLst>
      </pc:sldChg>
      <pc:sldChg chg="addSp modSp add del">
        <pc:chgData name="Samson Christopher" userId="6a13b5f1e64a53ae" providerId="LiveId" clId="{FE3E3312-A592-47B5-8AF9-6A6BF1622581}" dt="2020-02-02T12:50:19.740" v="2753" actId="47"/>
        <pc:sldMkLst>
          <pc:docMk/>
          <pc:sldMk cId="1388293046" sldId="291"/>
        </pc:sldMkLst>
        <pc:spChg chg="add mod">
          <ac:chgData name="Samson Christopher" userId="6a13b5f1e64a53ae" providerId="LiveId" clId="{FE3E3312-A592-47B5-8AF9-6A6BF1622581}" dt="2020-02-02T12:42:02.308" v="2342" actId="1035"/>
          <ac:spMkLst>
            <pc:docMk/>
            <pc:sldMk cId="1388293046" sldId="291"/>
            <ac:spMk id="2" creationId="{83087946-CDB2-48F1-A42A-CDF10AB4E0E2}"/>
          </ac:spMkLst>
        </pc:spChg>
      </pc:sldChg>
      <pc:sldChg chg="addSp modSp add del mod">
        <pc:chgData name="Samson Christopher" userId="6a13b5f1e64a53ae" providerId="LiveId" clId="{FE3E3312-A592-47B5-8AF9-6A6BF1622581}" dt="2020-02-08T19:25:47.558" v="4950" actId="47"/>
        <pc:sldMkLst>
          <pc:docMk/>
          <pc:sldMk cId="1794854937" sldId="291"/>
        </pc:sldMkLst>
        <pc:spChg chg="add mod">
          <ac:chgData name="Samson Christopher" userId="6a13b5f1e64a53ae" providerId="LiveId" clId="{FE3E3312-A592-47B5-8AF9-6A6BF1622581}" dt="2020-02-08T19:20:42.845" v="4751" actId="1035"/>
          <ac:spMkLst>
            <pc:docMk/>
            <pc:sldMk cId="1794854937" sldId="291"/>
            <ac:spMk id="2" creationId="{765A8ACD-75ED-400A-A113-8B43BFCF90F8}"/>
          </ac:spMkLst>
        </pc:spChg>
      </pc:sldChg>
      <pc:sldChg chg="addSp modSp add del">
        <pc:chgData name="Samson Christopher" userId="6a13b5f1e64a53ae" providerId="LiveId" clId="{FE3E3312-A592-47B5-8AF9-6A6BF1622581}" dt="2020-02-01T17:42:13.233" v="1008" actId="47"/>
        <pc:sldMkLst>
          <pc:docMk/>
          <pc:sldMk cId="1930913105" sldId="291"/>
        </pc:sldMkLst>
        <pc:spChg chg="add mod">
          <ac:chgData name="Samson Christopher" userId="6a13b5f1e64a53ae" providerId="LiveId" clId="{FE3E3312-A592-47B5-8AF9-6A6BF1622581}" dt="2020-02-01T17:32:17.911" v="396" actId="1036"/>
          <ac:spMkLst>
            <pc:docMk/>
            <pc:sldMk cId="1930913105" sldId="291"/>
            <ac:spMk id="2" creationId="{729668B0-FC5F-4BC0-B877-F9B0C48179D7}"/>
          </ac:spMkLst>
        </pc:spChg>
      </pc:sldChg>
      <pc:sldChg chg="addSp modSp add mod">
        <pc:chgData name="Samson Christopher" userId="6a13b5f1e64a53ae" providerId="LiveId" clId="{FE3E3312-A592-47B5-8AF9-6A6BF1622581}" dt="2020-02-08T19:36:10.923" v="5736" actId="1036"/>
        <pc:sldMkLst>
          <pc:docMk/>
          <pc:sldMk cId="2335768321" sldId="291"/>
        </pc:sldMkLst>
        <pc:spChg chg="add mod">
          <ac:chgData name="Samson Christopher" userId="6a13b5f1e64a53ae" providerId="LiveId" clId="{FE3E3312-A592-47B5-8AF9-6A6BF1622581}" dt="2020-02-08T19:36:10.923" v="5736" actId="1036"/>
          <ac:spMkLst>
            <pc:docMk/>
            <pc:sldMk cId="2335768321" sldId="291"/>
            <ac:spMk id="2" creationId="{5C24C349-7EEA-4803-9F0A-0D3E201903B9}"/>
          </ac:spMkLst>
        </pc:spChg>
      </pc:sldChg>
      <pc:sldChg chg="addSp modSp add del">
        <pc:chgData name="Samson Christopher" userId="6a13b5f1e64a53ae" providerId="LiveId" clId="{FE3E3312-A592-47B5-8AF9-6A6BF1622581}" dt="2020-02-08T18:59:09.477" v="3448" actId="47"/>
        <pc:sldMkLst>
          <pc:docMk/>
          <pc:sldMk cId="2955261137" sldId="291"/>
        </pc:sldMkLst>
        <pc:spChg chg="add mod">
          <ac:chgData name="Samson Christopher" userId="6a13b5f1e64a53ae" providerId="LiveId" clId="{FE3E3312-A592-47B5-8AF9-6A6BF1622581}" dt="2020-02-02T12:54:46.871" v="3187" actId="1036"/>
          <ac:spMkLst>
            <pc:docMk/>
            <pc:sldMk cId="2955261137" sldId="291"/>
            <ac:spMk id="2" creationId="{2FB61900-E306-4B0D-BC30-8F5E25834A41}"/>
          </ac:spMkLst>
        </pc:spChg>
      </pc:sldChg>
      <pc:sldChg chg="add del">
        <pc:chgData name="Samson Christopher" userId="6a13b5f1e64a53ae" providerId="LiveId" clId="{FE3E3312-A592-47B5-8AF9-6A6BF1622581}" dt="2020-02-01T17:58:36.499" v="1700" actId="47"/>
        <pc:sldMkLst>
          <pc:docMk/>
          <pc:sldMk cId="3917205756" sldId="291"/>
        </pc:sldMkLst>
      </pc:sldChg>
      <pc:sldChg chg="addSp modSp add del">
        <pc:chgData name="Samson Christopher" userId="6a13b5f1e64a53ae" providerId="LiveId" clId="{FE3E3312-A592-47B5-8AF9-6A6BF1622581}" dt="2020-02-01T17:42:13.548" v="1009" actId="47"/>
        <pc:sldMkLst>
          <pc:docMk/>
          <pc:sldMk cId="121698706" sldId="292"/>
        </pc:sldMkLst>
        <pc:spChg chg="add mod">
          <ac:chgData name="Samson Christopher" userId="6a13b5f1e64a53ae" providerId="LiveId" clId="{FE3E3312-A592-47B5-8AF9-6A6BF1622581}" dt="2020-02-01T17:31:55.527" v="315" actId="1036"/>
          <ac:spMkLst>
            <pc:docMk/>
            <pc:sldMk cId="121698706" sldId="292"/>
            <ac:spMk id="2" creationId="{9F244375-6419-4A97-8493-FA25E6CCA585}"/>
          </ac:spMkLst>
        </pc:spChg>
      </pc:sldChg>
      <pc:sldChg chg="addSp modSp add del mod">
        <pc:chgData name="Samson Christopher" userId="6a13b5f1e64a53ae" providerId="LiveId" clId="{FE3E3312-A592-47B5-8AF9-6A6BF1622581}" dt="2020-02-08T19:12:36.212" v="4164" actId="47"/>
        <pc:sldMkLst>
          <pc:docMk/>
          <pc:sldMk cId="888938000" sldId="292"/>
        </pc:sldMkLst>
        <pc:spChg chg="add mod">
          <ac:chgData name="Samson Christopher" userId="6a13b5f1e64a53ae" providerId="LiveId" clId="{FE3E3312-A592-47B5-8AF9-6A6BF1622581}" dt="2020-02-08T19:04:07.385" v="3785" actId="1035"/>
          <ac:spMkLst>
            <pc:docMk/>
            <pc:sldMk cId="888938000" sldId="292"/>
            <ac:spMk id="2" creationId="{A7A7F45A-35C5-4C5F-819D-8EEA5C34C18B}"/>
          </ac:spMkLst>
        </pc:spChg>
      </pc:sldChg>
      <pc:sldChg chg="addSp modSp add mod">
        <pc:chgData name="Samson Christopher" userId="6a13b5f1e64a53ae" providerId="LiveId" clId="{FE3E3312-A592-47B5-8AF9-6A6BF1622581}" dt="2020-02-08T19:35:57.104" v="5673" actId="1036"/>
        <pc:sldMkLst>
          <pc:docMk/>
          <pc:sldMk cId="1726341655" sldId="292"/>
        </pc:sldMkLst>
        <pc:spChg chg="add mod">
          <ac:chgData name="Samson Christopher" userId="6a13b5f1e64a53ae" providerId="LiveId" clId="{FE3E3312-A592-47B5-8AF9-6A6BF1622581}" dt="2020-02-08T19:35:57.104" v="5673" actId="1036"/>
          <ac:spMkLst>
            <pc:docMk/>
            <pc:sldMk cId="1726341655" sldId="292"/>
            <ac:spMk id="2" creationId="{5F9CB444-C270-4535-BE02-97532D290E40}"/>
          </ac:spMkLst>
        </pc:spChg>
      </pc:sldChg>
      <pc:sldChg chg="addSp modSp add del">
        <pc:chgData name="Samson Christopher" userId="6a13b5f1e64a53ae" providerId="LiveId" clId="{FE3E3312-A592-47B5-8AF9-6A6BF1622581}" dt="2020-02-02T12:50:19.998" v="2754" actId="47"/>
        <pc:sldMkLst>
          <pc:docMk/>
          <pc:sldMk cId="2580443032" sldId="292"/>
        </pc:sldMkLst>
        <pc:spChg chg="add mod">
          <ac:chgData name="Samson Christopher" userId="6a13b5f1e64a53ae" providerId="LiveId" clId="{FE3E3312-A592-47B5-8AF9-6A6BF1622581}" dt="2020-02-02T12:41:47.792" v="2277" actId="1036"/>
          <ac:spMkLst>
            <pc:docMk/>
            <pc:sldMk cId="2580443032" sldId="292"/>
            <ac:spMk id="2" creationId="{5F7D2210-70AD-49D6-9193-CE75736F1A79}"/>
          </ac:spMkLst>
        </pc:spChg>
      </pc:sldChg>
      <pc:sldChg chg="addSp modSp add del mod">
        <pc:chgData name="Samson Christopher" userId="6a13b5f1e64a53ae" providerId="LiveId" clId="{FE3E3312-A592-47B5-8AF9-6A6BF1622581}" dt="2020-02-08T19:25:47.726" v="4951" actId="47"/>
        <pc:sldMkLst>
          <pc:docMk/>
          <pc:sldMk cId="3024850207" sldId="292"/>
        </pc:sldMkLst>
        <pc:spChg chg="add mod">
          <ac:chgData name="Samson Christopher" userId="6a13b5f1e64a53ae" providerId="LiveId" clId="{FE3E3312-A592-47B5-8AF9-6A6BF1622581}" dt="2020-02-08T19:20:30.588" v="4691" actId="1036"/>
          <ac:spMkLst>
            <pc:docMk/>
            <pc:sldMk cId="3024850207" sldId="292"/>
            <ac:spMk id="2" creationId="{834FAD76-2910-4D47-8CF6-A40F5397FA93}"/>
          </ac:spMkLst>
        </pc:spChg>
      </pc:sldChg>
      <pc:sldChg chg="addSp modSp add del">
        <pc:chgData name="Samson Christopher" userId="6a13b5f1e64a53ae" providerId="LiveId" clId="{FE3E3312-A592-47B5-8AF9-6A6BF1622581}" dt="2020-02-08T18:59:09.749" v="3449" actId="47"/>
        <pc:sldMkLst>
          <pc:docMk/>
          <pc:sldMk cId="3055023610" sldId="292"/>
        </pc:sldMkLst>
        <pc:spChg chg="add mod">
          <ac:chgData name="Samson Christopher" userId="6a13b5f1e64a53ae" providerId="LiveId" clId="{FE3E3312-A592-47B5-8AF9-6A6BF1622581}" dt="2020-02-02T12:55:00.942" v="3245" actId="1036"/>
          <ac:spMkLst>
            <pc:docMk/>
            <pc:sldMk cId="3055023610" sldId="292"/>
            <ac:spMk id="2" creationId="{1B2C9E91-C23E-4B8E-848A-D3E0411203FC}"/>
          </ac:spMkLst>
        </pc:spChg>
      </pc:sldChg>
      <pc:sldChg chg="add del">
        <pc:chgData name="Samson Christopher" userId="6a13b5f1e64a53ae" providerId="LiveId" clId="{FE3E3312-A592-47B5-8AF9-6A6BF1622581}" dt="2020-02-01T17:45:08.750" v="1049" actId="47"/>
        <pc:sldMkLst>
          <pc:docMk/>
          <pc:sldMk cId="3552667574" sldId="292"/>
        </pc:sldMkLst>
      </pc:sldChg>
      <pc:sldChg chg="add del">
        <pc:chgData name="Samson Christopher" userId="6a13b5f1e64a53ae" providerId="LiveId" clId="{FE3E3312-A592-47B5-8AF9-6A6BF1622581}" dt="2020-02-01T17:58:36.764" v="1701" actId="47"/>
        <pc:sldMkLst>
          <pc:docMk/>
          <pc:sldMk cId="4218026085" sldId="292"/>
        </pc:sldMkLst>
      </pc:sldChg>
      <pc:sldChg chg="addSp modSp add del mod">
        <pc:chgData name="Samson Christopher" userId="6a13b5f1e64a53ae" providerId="LiveId" clId="{FE3E3312-A592-47B5-8AF9-6A6BF1622581}" dt="2020-02-08T19:25:47.917" v="4952" actId="47"/>
        <pc:sldMkLst>
          <pc:docMk/>
          <pc:sldMk cId="937648483" sldId="293"/>
        </pc:sldMkLst>
        <pc:spChg chg="add mod">
          <ac:chgData name="Samson Christopher" userId="6a13b5f1e64a53ae" providerId="LiveId" clId="{FE3E3312-A592-47B5-8AF9-6A6BF1622581}" dt="2020-02-08T19:20:14.114" v="4635" actId="1036"/>
          <ac:spMkLst>
            <pc:docMk/>
            <pc:sldMk cId="937648483" sldId="293"/>
            <ac:spMk id="2" creationId="{B9245351-713B-49CA-806C-410623F64173}"/>
          </ac:spMkLst>
        </pc:spChg>
      </pc:sldChg>
      <pc:sldChg chg="addSp modSp add del">
        <pc:chgData name="Samson Christopher" userId="6a13b5f1e64a53ae" providerId="LiveId" clId="{FE3E3312-A592-47B5-8AF9-6A6BF1622581}" dt="2020-02-08T18:59:09.984" v="3450" actId="47"/>
        <pc:sldMkLst>
          <pc:docMk/>
          <pc:sldMk cId="1292753198" sldId="293"/>
        </pc:sldMkLst>
        <pc:spChg chg="add mod">
          <ac:chgData name="Samson Christopher" userId="6a13b5f1e64a53ae" providerId="LiveId" clId="{FE3E3312-A592-47B5-8AF9-6A6BF1622581}" dt="2020-02-02T12:55:52.339" v="3319" actId="1035"/>
          <ac:spMkLst>
            <pc:docMk/>
            <pc:sldMk cId="1292753198" sldId="293"/>
            <ac:spMk id="2" creationId="{6937586F-DA30-4006-97B3-AF5E974A1B3B}"/>
          </ac:spMkLst>
        </pc:spChg>
      </pc:sldChg>
      <pc:sldChg chg="addSp modSp add del">
        <pc:chgData name="Samson Christopher" userId="6a13b5f1e64a53ae" providerId="LiveId" clId="{FE3E3312-A592-47B5-8AF9-6A6BF1622581}" dt="2020-02-02T12:50:20.616" v="2755" actId="47"/>
        <pc:sldMkLst>
          <pc:docMk/>
          <pc:sldMk cId="1984393087" sldId="293"/>
        </pc:sldMkLst>
        <pc:spChg chg="add mod">
          <ac:chgData name="Samson Christopher" userId="6a13b5f1e64a53ae" providerId="LiveId" clId="{FE3E3312-A592-47B5-8AF9-6A6BF1622581}" dt="2020-02-02T12:41:29.898" v="2215" actId="1036"/>
          <ac:spMkLst>
            <pc:docMk/>
            <pc:sldMk cId="1984393087" sldId="293"/>
            <ac:spMk id="2" creationId="{284042F9-120E-4B9D-B5A8-9B94EFD161DF}"/>
          </ac:spMkLst>
        </pc:spChg>
      </pc:sldChg>
      <pc:sldChg chg="add del">
        <pc:chgData name="Samson Christopher" userId="6a13b5f1e64a53ae" providerId="LiveId" clId="{FE3E3312-A592-47B5-8AF9-6A6BF1622581}" dt="2020-02-01T17:45:09.078" v="1050" actId="47"/>
        <pc:sldMkLst>
          <pc:docMk/>
          <pc:sldMk cId="2035621862" sldId="293"/>
        </pc:sldMkLst>
      </pc:sldChg>
      <pc:sldChg chg="addSp modSp add mod">
        <pc:chgData name="Samson Christopher" userId="6a13b5f1e64a53ae" providerId="LiveId" clId="{FE3E3312-A592-47B5-8AF9-6A6BF1622581}" dt="2020-02-08T19:35:38.742" v="5620" actId="1036"/>
        <pc:sldMkLst>
          <pc:docMk/>
          <pc:sldMk cId="2058995000" sldId="293"/>
        </pc:sldMkLst>
        <pc:spChg chg="add mod">
          <ac:chgData name="Samson Christopher" userId="6a13b5f1e64a53ae" providerId="LiveId" clId="{FE3E3312-A592-47B5-8AF9-6A6BF1622581}" dt="2020-02-08T19:35:38.742" v="5620" actId="1036"/>
          <ac:spMkLst>
            <pc:docMk/>
            <pc:sldMk cId="2058995000" sldId="293"/>
            <ac:spMk id="2" creationId="{08F43724-F125-4C82-B936-853647FD2DEE}"/>
          </ac:spMkLst>
        </pc:spChg>
      </pc:sldChg>
      <pc:sldChg chg="add del">
        <pc:chgData name="Samson Christopher" userId="6a13b5f1e64a53ae" providerId="LiveId" clId="{FE3E3312-A592-47B5-8AF9-6A6BF1622581}" dt="2020-02-01T17:58:37.339" v="1702" actId="47"/>
        <pc:sldMkLst>
          <pc:docMk/>
          <pc:sldMk cId="2071793073" sldId="293"/>
        </pc:sldMkLst>
      </pc:sldChg>
      <pc:sldChg chg="add del">
        <pc:chgData name="Samson Christopher" userId="6a13b5f1e64a53ae" providerId="LiveId" clId="{FE3E3312-A592-47B5-8AF9-6A6BF1622581}" dt="2020-02-01T17:27:34.278" v="250" actId="47"/>
        <pc:sldMkLst>
          <pc:docMk/>
          <pc:sldMk cId="2125614537" sldId="293"/>
        </pc:sldMkLst>
      </pc:sldChg>
      <pc:sldChg chg="addSp modSp add del mod">
        <pc:chgData name="Samson Christopher" userId="6a13b5f1e64a53ae" providerId="LiveId" clId="{FE3E3312-A592-47B5-8AF9-6A6BF1622581}" dt="2020-02-08T19:12:36.405" v="4165" actId="47"/>
        <pc:sldMkLst>
          <pc:docMk/>
          <pc:sldMk cId="3235999678" sldId="293"/>
        </pc:sldMkLst>
        <pc:spChg chg="add mod">
          <ac:chgData name="Samson Christopher" userId="6a13b5f1e64a53ae" providerId="LiveId" clId="{FE3E3312-A592-47B5-8AF9-6A6BF1622581}" dt="2020-02-08T19:03:54.163" v="3731" actId="1035"/>
          <ac:spMkLst>
            <pc:docMk/>
            <pc:sldMk cId="3235999678" sldId="293"/>
            <ac:spMk id="2" creationId="{14B9D540-DB07-411D-876F-C5B577EE34DD}"/>
          </ac:spMkLst>
        </pc:spChg>
      </pc:sldChg>
      <pc:sldChg chg="add del">
        <pc:chgData name="Samson Christopher" userId="6a13b5f1e64a53ae" providerId="LiveId" clId="{FE3E3312-A592-47B5-8AF9-6A6BF1622581}" dt="2020-02-01T17:27:34.886" v="251" actId="47"/>
        <pc:sldMkLst>
          <pc:docMk/>
          <pc:sldMk cId="821256176" sldId="294"/>
        </pc:sldMkLst>
      </pc:sldChg>
      <pc:sldChg chg="addSp modSp add mod">
        <pc:chgData name="Samson Christopher" userId="6a13b5f1e64a53ae" providerId="LiveId" clId="{FE3E3312-A592-47B5-8AF9-6A6BF1622581}" dt="2020-02-08T19:35:27.310" v="5566" actId="1036"/>
        <pc:sldMkLst>
          <pc:docMk/>
          <pc:sldMk cId="854879876" sldId="294"/>
        </pc:sldMkLst>
        <pc:spChg chg="add mod">
          <ac:chgData name="Samson Christopher" userId="6a13b5f1e64a53ae" providerId="LiveId" clId="{FE3E3312-A592-47B5-8AF9-6A6BF1622581}" dt="2020-02-08T19:35:27.310" v="5566" actId="1036"/>
          <ac:spMkLst>
            <pc:docMk/>
            <pc:sldMk cId="854879876" sldId="294"/>
            <ac:spMk id="2" creationId="{7B0A4190-CD4E-4BF0-8973-9FA8A0C65DBA}"/>
          </ac:spMkLst>
        </pc:spChg>
      </pc:sldChg>
      <pc:sldChg chg="addSp modSp add del mod">
        <pc:chgData name="Samson Christopher" userId="6a13b5f1e64a53ae" providerId="LiveId" clId="{FE3E3312-A592-47B5-8AF9-6A6BF1622581}" dt="2020-02-08T19:25:48.114" v="4953" actId="47"/>
        <pc:sldMkLst>
          <pc:docMk/>
          <pc:sldMk cId="1673140016" sldId="294"/>
        </pc:sldMkLst>
        <pc:spChg chg="add mod">
          <ac:chgData name="Samson Christopher" userId="6a13b5f1e64a53ae" providerId="LiveId" clId="{FE3E3312-A592-47B5-8AF9-6A6BF1622581}" dt="2020-02-08T19:19:50.051" v="4582" actId="1036"/>
          <ac:spMkLst>
            <pc:docMk/>
            <pc:sldMk cId="1673140016" sldId="294"/>
            <ac:spMk id="2" creationId="{F55B9891-3FB4-4E1D-A39C-6E69567BEB63}"/>
          </ac:spMkLst>
        </pc:spChg>
      </pc:sldChg>
      <pc:sldChg chg="add del">
        <pc:chgData name="Samson Christopher" userId="6a13b5f1e64a53ae" providerId="LiveId" clId="{FE3E3312-A592-47B5-8AF9-6A6BF1622581}" dt="2020-02-02T12:40:22.162" v="2146" actId="47"/>
        <pc:sldMkLst>
          <pc:docMk/>
          <pc:sldMk cId="1959880359" sldId="294"/>
        </pc:sldMkLst>
      </pc:sldChg>
      <pc:sldChg chg="add del">
        <pc:chgData name="Samson Christopher" userId="6a13b5f1e64a53ae" providerId="LiveId" clId="{FE3E3312-A592-47B5-8AF9-6A6BF1622581}" dt="2020-02-01T17:45:09.372" v="1051" actId="47"/>
        <pc:sldMkLst>
          <pc:docMk/>
          <pc:sldMk cId="3143049554" sldId="294"/>
        </pc:sldMkLst>
      </pc:sldChg>
      <pc:sldChg chg="addSp modSp add del mod">
        <pc:chgData name="Samson Christopher" userId="6a13b5f1e64a53ae" providerId="LiveId" clId="{FE3E3312-A592-47B5-8AF9-6A6BF1622581}" dt="2020-02-08T19:12:36.554" v="4166" actId="47"/>
        <pc:sldMkLst>
          <pc:docMk/>
          <pc:sldMk cId="3505660364" sldId="294"/>
        </pc:sldMkLst>
        <pc:spChg chg="add mod">
          <ac:chgData name="Samson Christopher" userId="6a13b5f1e64a53ae" providerId="LiveId" clId="{FE3E3312-A592-47B5-8AF9-6A6BF1622581}" dt="2020-02-08T19:03:40.966" v="3685" actId="1036"/>
          <ac:spMkLst>
            <pc:docMk/>
            <pc:sldMk cId="3505660364" sldId="294"/>
            <ac:spMk id="2" creationId="{181C2F38-E6DB-4D2C-976D-7D1BA36D0A6E}"/>
          </ac:spMkLst>
        </pc:spChg>
      </pc:sldChg>
      <pc:sldChg chg="addSp modSp add del">
        <pc:chgData name="Samson Christopher" userId="6a13b5f1e64a53ae" providerId="LiveId" clId="{FE3E3312-A592-47B5-8AF9-6A6BF1622581}" dt="2020-02-08T18:59:10.257" v="3451" actId="47"/>
        <pc:sldMkLst>
          <pc:docMk/>
          <pc:sldMk cId="4193752687" sldId="294"/>
        </pc:sldMkLst>
        <pc:spChg chg="add mod">
          <ac:chgData name="Samson Christopher" userId="6a13b5f1e64a53ae" providerId="LiveId" clId="{FE3E3312-A592-47B5-8AF9-6A6BF1622581}" dt="2020-02-02T12:56:18.499" v="3385" actId="1036"/>
          <ac:spMkLst>
            <pc:docMk/>
            <pc:sldMk cId="4193752687" sldId="294"/>
            <ac:spMk id="2" creationId="{CB39387C-43FD-44A4-9FE0-7DBECAB503E9}"/>
          </ac:spMkLst>
        </pc:spChg>
      </pc:sldChg>
      <pc:sldChg chg="add del">
        <pc:chgData name="Samson Christopher" userId="6a13b5f1e64a53ae" providerId="LiveId" clId="{FE3E3312-A592-47B5-8AF9-6A6BF1622581}" dt="2020-02-02T12:40:22.450" v="2147" actId="47"/>
        <pc:sldMkLst>
          <pc:docMk/>
          <pc:sldMk cId="277594798" sldId="295"/>
        </pc:sldMkLst>
      </pc:sldChg>
      <pc:sldChg chg="addSp modSp add del mod">
        <pc:chgData name="Samson Christopher" userId="6a13b5f1e64a53ae" providerId="LiveId" clId="{FE3E3312-A592-47B5-8AF9-6A6BF1622581}" dt="2020-02-08T19:12:36.741" v="4167" actId="47"/>
        <pc:sldMkLst>
          <pc:docMk/>
          <pc:sldMk cId="1487187394" sldId="295"/>
        </pc:sldMkLst>
        <pc:spChg chg="add mod">
          <ac:chgData name="Samson Christopher" userId="6a13b5f1e64a53ae" providerId="LiveId" clId="{FE3E3312-A592-47B5-8AF9-6A6BF1622581}" dt="2020-02-08T19:03:18.949" v="3626" actId="1036"/>
          <ac:spMkLst>
            <pc:docMk/>
            <pc:sldMk cId="1487187394" sldId="295"/>
            <ac:spMk id="2" creationId="{AD5AAFC3-6F2E-4218-AEFC-262BE34C0EDD}"/>
          </ac:spMkLst>
        </pc:spChg>
      </pc:sldChg>
      <pc:sldChg chg="addSp modSp add mod">
        <pc:chgData name="Samson Christopher" userId="6a13b5f1e64a53ae" providerId="LiveId" clId="{FE3E3312-A592-47B5-8AF9-6A6BF1622581}" dt="2020-02-08T19:35:11.651" v="5514" actId="1036"/>
        <pc:sldMkLst>
          <pc:docMk/>
          <pc:sldMk cId="2212593609" sldId="295"/>
        </pc:sldMkLst>
        <pc:spChg chg="add mod">
          <ac:chgData name="Samson Christopher" userId="6a13b5f1e64a53ae" providerId="LiveId" clId="{FE3E3312-A592-47B5-8AF9-6A6BF1622581}" dt="2020-02-08T19:35:11.651" v="5514" actId="1036"/>
          <ac:spMkLst>
            <pc:docMk/>
            <pc:sldMk cId="2212593609" sldId="295"/>
            <ac:spMk id="2" creationId="{84706245-FA00-459B-82E2-7C8B4B977189}"/>
          </ac:spMkLst>
        </pc:spChg>
      </pc:sldChg>
      <pc:sldChg chg="addSp modSp add del mod">
        <pc:chgData name="Samson Christopher" userId="6a13b5f1e64a53ae" providerId="LiveId" clId="{FE3E3312-A592-47B5-8AF9-6A6BF1622581}" dt="2020-02-08T19:25:48.320" v="4954" actId="47"/>
        <pc:sldMkLst>
          <pc:docMk/>
          <pc:sldMk cId="2737136176" sldId="295"/>
        </pc:sldMkLst>
        <pc:spChg chg="add mod">
          <ac:chgData name="Samson Christopher" userId="6a13b5f1e64a53ae" providerId="LiveId" clId="{FE3E3312-A592-47B5-8AF9-6A6BF1622581}" dt="2020-02-08T19:19:35.947" v="4525" actId="1036"/>
          <ac:spMkLst>
            <pc:docMk/>
            <pc:sldMk cId="2737136176" sldId="295"/>
            <ac:spMk id="2" creationId="{2F43EF4E-8A55-4E50-916A-4AA47C9057E0}"/>
          </ac:spMkLst>
        </pc:spChg>
      </pc:sldChg>
      <pc:sldChg chg="add del">
        <pc:chgData name="Samson Christopher" userId="6a13b5f1e64a53ae" providerId="LiveId" clId="{FE3E3312-A592-47B5-8AF9-6A6BF1622581}" dt="2020-02-01T17:45:09.789" v="1052" actId="47"/>
        <pc:sldMkLst>
          <pc:docMk/>
          <pc:sldMk cId="3894009015" sldId="295"/>
        </pc:sldMkLst>
      </pc:sldChg>
      <pc:sldChg chg="addSp modSp add del">
        <pc:chgData name="Samson Christopher" userId="6a13b5f1e64a53ae" providerId="LiveId" clId="{FE3E3312-A592-47B5-8AF9-6A6BF1622581}" dt="2020-02-08T18:59:10.830" v="3452" actId="47"/>
        <pc:sldMkLst>
          <pc:docMk/>
          <pc:sldMk cId="3963346582" sldId="295"/>
        </pc:sldMkLst>
        <pc:spChg chg="add mod">
          <ac:chgData name="Samson Christopher" userId="6a13b5f1e64a53ae" providerId="LiveId" clId="{FE3E3312-A592-47B5-8AF9-6A6BF1622581}" dt="2020-02-02T12:56:38.887" v="3442" actId="1035"/>
          <ac:spMkLst>
            <pc:docMk/>
            <pc:sldMk cId="3963346582" sldId="295"/>
            <ac:spMk id="2" creationId="{885BC869-1F4D-43D2-8414-8F10E78517D5}"/>
          </ac:spMkLst>
        </pc:spChg>
      </pc:sldChg>
      <pc:sldChg chg="add del">
        <pc:chgData name="Samson Christopher" userId="6a13b5f1e64a53ae" providerId="LiveId" clId="{FE3E3312-A592-47B5-8AF9-6A6BF1622581}" dt="2020-02-02T12:52:07.850" v="2785" actId="47"/>
        <pc:sldMkLst>
          <pc:docMk/>
          <pc:sldMk cId="192803828" sldId="296"/>
        </pc:sldMkLst>
      </pc:sldChg>
      <pc:sldChg chg="addSp modSp add del mod">
        <pc:chgData name="Samson Christopher" userId="6a13b5f1e64a53ae" providerId="LiveId" clId="{FE3E3312-A592-47B5-8AF9-6A6BF1622581}" dt="2020-02-08T19:12:37.304" v="4168" actId="47"/>
        <pc:sldMkLst>
          <pc:docMk/>
          <pc:sldMk cId="2555163583" sldId="296"/>
        </pc:sldMkLst>
        <pc:spChg chg="add mod">
          <ac:chgData name="Samson Christopher" userId="6a13b5f1e64a53ae" providerId="LiveId" clId="{FE3E3312-A592-47B5-8AF9-6A6BF1622581}" dt="2020-02-08T19:03:02.124" v="3571" actId="1036"/>
          <ac:spMkLst>
            <pc:docMk/>
            <pc:sldMk cId="2555163583" sldId="296"/>
            <ac:spMk id="2" creationId="{8AD66C1C-2BFF-440F-AE56-440A87F9E1FA}"/>
          </ac:spMkLst>
        </pc:spChg>
      </pc:sldChg>
      <pc:sldChg chg="addSp modSp add mod">
        <pc:chgData name="Samson Christopher" userId="6a13b5f1e64a53ae" providerId="LiveId" clId="{FE3E3312-A592-47B5-8AF9-6A6BF1622581}" dt="2020-02-08T19:35:00.763" v="5455" actId="1036"/>
        <pc:sldMkLst>
          <pc:docMk/>
          <pc:sldMk cId="2913362100" sldId="296"/>
        </pc:sldMkLst>
        <pc:spChg chg="add mod">
          <ac:chgData name="Samson Christopher" userId="6a13b5f1e64a53ae" providerId="LiveId" clId="{FE3E3312-A592-47B5-8AF9-6A6BF1622581}" dt="2020-02-08T19:35:00.763" v="5455" actId="1036"/>
          <ac:spMkLst>
            <pc:docMk/>
            <pc:sldMk cId="2913362100" sldId="296"/>
            <ac:spMk id="2" creationId="{9493FFCF-7771-43BF-94B3-CD69B75925C7}"/>
          </ac:spMkLst>
        </pc:spChg>
      </pc:sldChg>
      <pc:sldChg chg="add del">
        <pc:chgData name="Samson Christopher" userId="6a13b5f1e64a53ae" providerId="LiveId" clId="{FE3E3312-A592-47B5-8AF9-6A6BF1622581}" dt="2020-02-02T12:40:22.697" v="2148" actId="47"/>
        <pc:sldMkLst>
          <pc:docMk/>
          <pc:sldMk cId="2925664716" sldId="296"/>
        </pc:sldMkLst>
      </pc:sldChg>
      <pc:sldChg chg="addSp modSp add del mod">
        <pc:chgData name="Samson Christopher" userId="6a13b5f1e64a53ae" providerId="LiveId" clId="{FE3E3312-A592-47B5-8AF9-6A6BF1622581}" dt="2020-02-08T19:25:48.536" v="4955" actId="47"/>
        <pc:sldMkLst>
          <pc:docMk/>
          <pc:sldMk cId="4063576824" sldId="296"/>
        </pc:sldMkLst>
        <pc:spChg chg="add mod">
          <ac:chgData name="Samson Christopher" userId="6a13b5f1e64a53ae" providerId="LiveId" clId="{FE3E3312-A592-47B5-8AF9-6A6BF1622581}" dt="2020-02-08T19:19:14.934" v="4465" actId="1035"/>
          <ac:spMkLst>
            <pc:docMk/>
            <pc:sldMk cId="4063576824" sldId="296"/>
            <ac:spMk id="2" creationId="{A61F1223-20B0-470B-A157-374DDAC22A2F}"/>
          </ac:spMkLst>
        </pc:spChg>
      </pc:sldChg>
      <pc:sldChg chg="add del">
        <pc:chgData name="Samson Christopher" userId="6a13b5f1e64a53ae" providerId="LiveId" clId="{FE3E3312-A592-47B5-8AF9-6A6BF1622581}" dt="2020-02-01T17:45:10.144" v="1053" actId="47"/>
        <pc:sldMkLst>
          <pc:docMk/>
          <pc:sldMk cId="4072327424" sldId="296"/>
        </pc:sldMkLst>
      </pc:sldChg>
      <pc:sldChg chg="add del">
        <pc:chgData name="Samson Christopher" userId="6a13b5f1e64a53ae" providerId="LiveId" clId="{FE3E3312-A592-47B5-8AF9-6A6BF1622581}" dt="2020-02-02T12:40:22.988" v="2149" actId="47"/>
        <pc:sldMkLst>
          <pc:docMk/>
          <pc:sldMk cId="594408492" sldId="297"/>
        </pc:sldMkLst>
      </pc:sldChg>
      <pc:sldChg chg="add del">
        <pc:chgData name="Samson Christopher" userId="6a13b5f1e64a53ae" providerId="LiveId" clId="{FE3E3312-A592-47B5-8AF9-6A6BF1622581}" dt="2020-02-01T17:45:10.611" v="1054" actId="47"/>
        <pc:sldMkLst>
          <pc:docMk/>
          <pc:sldMk cId="667213049" sldId="297"/>
        </pc:sldMkLst>
      </pc:sldChg>
      <pc:sldChg chg="addSp modSp add mod">
        <pc:chgData name="Samson Christopher" userId="6a13b5f1e64a53ae" providerId="LiveId" clId="{FE3E3312-A592-47B5-8AF9-6A6BF1622581}" dt="2020-02-08T19:34:42.724" v="5400" actId="1036"/>
        <pc:sldMkLst>
          <pc:docMk/>
          <pc:sldMk cId="2735706613" sldId="297"/>
        </pc:sldMkLst>
        <pc:spChg chg="add mod">
          <ac:chgData name="Samson Christopher" userId="6a13b5f1e64a53ae" providerId="LiveId" clId="{FE3E3312-A592-47B5-8AF9-6A6BF1622581}" dt="2020-02-08T19:34:42.724" v="5400" actId="1036"/>
          <ac:spMkLst>
            <pc:docMk/>
            <pc:sldMk cId="2735706613" sldId="297"/>
            <ac:spMk id="2" creationId="{56087189-5E9E-4368-9578-9691700135EF}"/>
          </ac:spMkLst>
        </pc:spChg>
      </pc:sldChg>
      <pc:sldChg chg="addSp modSp add del mod">
        <pc:chgData name="Samson Christopher" userId="6a13b5f1e64a53ae" providerId="LiveId" clId="{FE3E3312-A592-47B5-8AF9-6A6BF1622581}" dt="2020-02-08T19:25:48.733" v="4956" actId="47"/>
        <pc:sldMkLst>
          <pc:docMk/>
          <pc:sldMk cId="2741288760" sldId="297"/>
        </pc:sldMkLst>
        <pc:spChg chg="add mod">
          <ac:chgData name="Samson Christopher" userId="6a13b5f1e64a53ae" providerId="LiveId" clId="{FE3E3312-A592-47B5-8AF9-6A6BF1622581}" dt="2020-02-08T19:18:50.731" v="4413" actId="1036"/>
          <ac:spMkLst>
            <pc:docMk/>
            <pc:sldMk cId="2741288760" sldId="297"/>
            <ac:spMk id="2" creationId="{C0AD768A-2631-45F2-A9C5-989EA775D052}"/>
          </ac:spMkLst>
        </pc:spChg>
      </pc:sldChg>
      <pc:sldChg chg="add del">
        <pc:chgData name="Samson Christopher" userId="6a13b5f1e64a53ae" providerId="LiveId" clId="{FE3E3312-A592-47B5-8AF9-6A6BF1622581}" dt="2020-02-08T19:01:28.111" v="3482" actId="47"/>
        <pc:sldMkLst>
          <pc:docMk/>
          <pc:sldMk cId="2932118767" sldId="297"/>
        </pc:sldMkLst>
      </pc:sldChg>
      <pc:sldChg chg="add del">
        <pc:chgData name="Samson Christopher" userId="6a13b5f1e64a53ae" providerId="LiveId" clId="{FE3E3312-A592-47B5-8AF9-6A6BF1622581}" dt="2020-02-02T12:52:08.210" v="2786" actId="47"/>
        <pc:sldMkLst>
          <pc:docMk/>
          <pc:sldMk cId="4160633047" sldId="297"/>
        </pc:sldMkLst>
      </pc:sldChg>
      <pc:sldChg chg="add del">
        <pc:chgData name="Samson Christopher" userId="6a13b5f1e64a53ae" providerId="LiveId" clId="{FE3E3312-A592-47B5-8AF9-6A6BF1622581}" dt="2020-02-01T17:45:11.212" v="1055" actId="47"/>
        <pc:sldMkLst>
          <pc:docMk/>
          <pc:sldMk cId="1260808008" sldId="298"/>
        </pc:sldMkLst>
      </pc:sldChg>
      <pc:sldChg chg="addSp modSp add mod">
        <pc:chgData name="Samson Christopher" userId="6a13b5f1e64a53ae" providerId="LiveId" clId="{FE3E3312-A592-47B5-8AF9-6A6BF1622581}" dt="2020-02-08T19:34:21.592" v="5343" actId="1036"/>
        <pc:sldMkLst>
          <pc:docMk/>
          <pc:sldMk cId="2153477118" sldId="298"/>
        </pc:sldMkLst>
        <pc:spChg chg="add mod">
          <ac:chgData name="Samson Christopher" userId="6a13b5f1e64a53ae" providerId="LiveId" clId="{FE3E3312-A592-47B5-8AF9-6A6BF1622581}" dt="2020-02-08T19:34:21.592" v="5343" actId="1036"/>
          <ac:spMkLst>
            <pc:docMk/>
            <pc:sldMk cId="2153477118" sldId="298"/>
            <ac:spMk id="2" creationId="{5A20175E-23E1-4557-B944-EEC6754C8310}"/>
          </ac:spMkLst>
        </pc:spChg>
      </pc:sldChg>
      <pc:sldChg chg="add del">
        <pc:chgData name="Samson Christopher" userId="6a13b5f1e64a53ae" providerId="LiveId" clId="{FE3E3312-A592-47B5-8AF9-6A6BF1622581}" dt="2020-02-02T12:52:08.694" v="2787" actId="47"/>
        <pc:sldMkLst>
          <pc:docMk/>
          <pc:sldMk cId="2455337444" sldId="298"/>
        </pc:sldMkLst>
      </pc:sldChg>
      <pc:sldChg chg="addSp modSp add del mod">
        <pc:chgData name="Samson Christopher" userId="6a13b5f1e64a53ae" providerId="LiveId" clId="{FE3E3312-A592-47B5-8AF9-6A6BF1622581}" dt="2020-02-08T19:25:48.955" v="4957" actId="47"/>
        <pc:sldMkLst>
          <pc:docMk/>
          <pc:sldMk cId="3479924949" sldId="298"/>
        </pc:sldMkLst>
        <pc:spChg chg="add mod">
          <ac:chgData name="Samson Christopher" userId="6a13b5f1e64a53ae" providerId="LiveId" clId="{FE3E3312-A592-47B5-8AF9-6A6BF1622581}" dt="2020-02-08T19:18:39.107" v="4367" actId="1036"/>
          <ac:spMkLst>
            <pc:docMk/>
            <pc:sldMk cId="3479924949" sldId="298"/>
            <ac:spMk id="2" creationId="{0ACFBDC7-DEAA-43F5-ABBB-1E5931741337}"/>
          </ac:spMkLst>
        </pc:spChg>
      </pc:sldChg>
      <pc:sldChg chg="add del">
        <pc:chgData name="Samson Christopher" userId="6a13b5f1e64a53ae" providerId="LiveId" clId="{FE3E3312-A592-47B5-8AF9-6A6BF1622581}" dt="2020-02-08T19:01:28.461" v="3483" actId="47"/>
        <pc:sldMkLst>
          <pc:docMk/>
          <pc:sldMk cId="4230841038" sldId="298"/>
        </pc:sldMkLst>
      </pc:sldChg>
      <pc:sldChg chg="addSp modSp add del mod">
        <pc:chgData name="Samson Christopher" userId="6a13b5f1e64a53ae" providerId="LiveId" clId="{FE3E3312-A592-47B5-8AF9-6A6BF1622581}" dt="2020-02-08T19:25:49.446" v="4958" actId="47"/>
        <pc:sldMkLst>
          <pc:docMk/>
          <pc:sldMk cId="1365618563" sldId="299"/>
        </pc:sldMkLst>
        <pc:spChg chg="add mod">
          <ac:chgData name="Samson Christopher" userId="6a13b5f1e64a53ae" providerId="LiveId" clId="{FE3E3312-A592-47B5-8AF9-6A6BF1622581}" dt="2020-02-08T19:18:22.725" v="4302" actId="1035"/>
          <ac:spMkLst>
            <pc:docMk/>
            <pc:sldMk cId="1365618563" sldId="299"/>
            <ac:spMk id="2" creationId="{1B1DB636-895F-4B3E-A2A9-14DD4A99D49C}"/>
          </ac:spMkLst>
        </pc:spChg>
      </pc:sldChg>
      <pc:sldChg chg="add del">
        <pc:chgData name="Samson Christopher" userId="6a13b5f1e64a53ae" providerId="LiveId" clId="{FE3E3312-A592-47B5-8AF9-6A6BF1622581}" dt="2020-02-08T19:01:28.733" v="3484" actId="47"/>
        <pc:sldMkLst>
          <pc:docMk/>
          <pc:sldMk cId="2502244233" sldId="299"/>
        </pc:sldMkLst>
      </pc:sldChg>
      <pc:sldChg chg="addSp modSp add mod">
        <pc:chgData name="Samson Christopher" userId="6a13b5f1e64a53ae" providerId="LiveId" clId="{FE3E3312-A592-47B5-8AF9-6A6BF1622581}" dt="2020-02-08T19:34:05.999" v="5285" actId="1036"/>
        <pc:sldMkLst>
          <pc:docMk/>
          <pc:sldMk cId="2670665498" sldId="299"/>
        </pc:sldMkLst>
        <pc:spChg chg="add mod">
          <ac:chgData name="Samson Christopher" userId="6a13b5f1e64a53ae" providerId="LiveId" clId="{FE3E3312-A592-47B5-8AF9-6A6BF1622581}" dt="2020-02-08T19:34:05.999" v="5285" actId="1036"/>
          <ac:spMkLst>
            <pc:docMk/>
            <pc:sldMk cId="2670665498" sldId="299"/>
            <ac:spMk id="2" creationId="{5B6FB14F-AED7-4DB4-A2D1-7CE0CD7B3E88}"/>
          </ac:spMkLst>
        </pc:spChg>
      </pc:sldChg>
      <pc:sldChg chg="add del">
        <pc:chgData name="Samson Christopher" userId="6a13b5f1e64a53ae" providerId="LiveId" clId="{FE3E3312-A592-47B5-8AF9-6A6BF1622581}" dt="2020-02-01T17:45:11.880" v="1056" actId="47"/>
        <pc:sldMkLst>
          <pc:docMk/>
          <pc:sldMk cId="4163625575" sldId="299"/>
        </pc:sldMkLst>
      </pc:sldChg>
      <pc:sldChg chg="addSp modSp add mod">
        <pc:chgData name="Samson Christopher" userId="6a13b5f1e64a53ae" providerId="LiveId" clId="{FE3E3312-A592-47B5-8AF9-6A6BF1622581}" dt="2020-02-08T19:33:53.893" v="5225" actId="1036"/>
        <pc:sldMkLst>
          <pc:docMk/>
          <pc:sldMk cId="59877046" sldId="300"/>
        </pc:sldMkLst>
        <pc:spChg chg="add mod">
          <ac:chgData name="Samson Christopher" userId="6a13b5f1e64a53ae" providerId="LiveId" clId="{FE3E3312-A592-47B5-8AF9-6A6BF1622581}" dt="2020-02-08T19:33:53.893" v="5225" actId="1036"/>
          <ac:spMkLst>
            <pc:docMk/>
            <pc:sldMk cId="59877046" sldId="300"/>
            <ac:spMk id="2" creationId="{8D8B7DE6-821C-4EC4-937A-DC2FF1C09472}"/>
          </ac:spMkLst>
        </pc:spChg>
      </pc:sldChg>
      <pc:sldChg chg="add del">
        <pc:chgData name="Samson Christopher" userId="6a13b5f1e64a53ae" providerId="LiveId" clId="{FE3E3312-A592-47B5-8AF9-6A6BF1622581}" dt="2020-02-08T19:16:36.719" v="4228" actId="47"/>
        <pc:sldMkLst>
          <pc:docMk/>
          <pc:sldMk cId="527605103" sldId="300"/>
        </pc:sldMkLst>
      </pc:sldChg>
      <pc:sldChg chg="add del">
        <pc:chgData name="Samson Christopher" userId="6a13b5f1e64a53ae" providerId="LiveId" clId="{FE3E3312-A592-47B5-8AF9-6A6BF1622581}" dt="2020-02-01T17:45:12.789" v="1057" actId="47"/>
        <pc:sldMkLst>
          <pc:docMk/>
          <pc:sldMk cId="756939217" sldId="300"/>
        </pc:sldMkLst>
      </pc:sldChg>
      <pc:sldChg chg="add del">
        <pc:chgData name="Samson Christopher" userId="6a13b5f1e64a53ae" providerId="LiveId" clId="{FE3E3312-A592-47B5-8AF9-6A6BF1622581}" dt="2020-02-08T19:01:29.126" v="3485" actId="47"/>
        <pc:sldMkLst>
          <pc:docMk/>
          <pc:sldMk cId="1243297094" sldId="300"/>
        </pc:sldMkLst>
      </pc:sldChg>
      <pc:sldChg chg="add del">
        <pc:chgData name="Samson Christopher" userId="6a13b5f1e64a53ae" providerId="LiveId" clId="{FE3E3312-A592-47B5-8AF9-6A6BF1622581}" dt="2020-02-08T19:16:37.170" v="4229" actId="47"/>
        <pc:sldMkLst>
          <pc:docMk/>
          <pc:sldMk cId="874935145" sldId="301"/>
        </pc:sldMkLst>
      </pc:sldChg>
      <pc:sldChg chg="add del">
        <pc:chgData name="Samson Christopher" userId="6a13b5f1e64a53ae" providerId="LiveId" clId="{FE3E3312-A592-47B5-8AF9-6A6BF1622581}" dt="2020-02-08T19:01:29.466" v="3486" actId="47"/>
        <pc:sldMkLst>
          <pc:docMk/>
          <pc:sldMk cId="2999680361" sldId="301"/>
        </pc:sldMkLst>
      </pc:sldChg>
      <pc:sldChg chg="addSp modSp add mod">
        <pc:chgData name="Samson Christopher" userId="6a13b5f1e64a53ae" providerId="LiveId" clId="{FE3E3312-A592-47B5-8AF9-6A6BF1622581}" dt="2020-02-08T19:33:39.983" v="5172" actId="1036"/>
        <pc:sldMkLst>
          <pc:docMk/>
          <pc:sldMk cId="4058883114" sldId="301"/>
        </pc:sldMkLst>
        <pc:spChg chg="add mod">
          <ac:chgData name="Samson Christopher" userId="6a13b5f1e64a53ae" providerId="LiveId" clId="{FE3E3312-A592-47B5-8AF9-6A6BF1622581}" dt="2020-02-08T19:33:39.983" v="5172" actId="1036"/>
          <ac:spMkLst>
            <pc:docMk/>
            <pc:sldMk cId="4058883114" sldId="301"/>
            <ac:spMk id="2" creationId="{34D1C2D3-4751-44CB-A0D8-36A1BE20EF9F}"/>
          </ac:spMkLst>
        </pc:spChg>
      </pc:sldChg>
      <pc:sldChg chg="add del">
        <pc:chgData name="Samson Christopher" userId="6a13b5f1e64a53ae" providerId="LiveId" clId="{FE3E3312-A592-47B5-8AF9-6A6BF1622581}" dt="2020-02-08T19:01:30.080" v="3487" actId="47"/>
        <pc:sldMkLst>
          <pc:docMk/>
          <pc:sldMk cId="486861009" sldId="302"/>
        </pc:sldMkLst>
      </pc:sldChg>
      <pc:sldChg chg="addSp modSp add mod">
        <pc:chgData name="Samson Christopher" userId="6a13b5f1e64a53ae" providerId="LiveId" clId="{FE3E3312-A592-47B5-8AF9-6A6BF1622581}" dt="2020-02-08T19:33:27.131" v="5120" actId="1036"/>
        <pc:sldMkLst>
          <pc:docMk/>
          <pc:sldMk cId="760604732" sldId="302"/>
        </pc:sldMkLst>
        <pc:spChg chg="add mod">
          <ac:chgData name="Samson Christopher" userId="6a13b5f1e64a53ae" providerId="LiveId" clId="{FE3E3312-A592-47B5-8AF9-6A6BF1622581}" dt="2020-02-08T19:33:27.131" v="5120" actId="1036"/>
          <ac:spMkLst>
            <pc:docMk/>
            <pc:sldMk cId="760604732" sldId="302"/>
            <ac:spMk id="2" creationId="{0E620F81-43DF-4BCB-A152-86019A77C46A}"/>
          </ac:spMkLst>
        </pc:spChg>
      </pc:sldChg>
      <pc:sldChg chg="add del">
        <pc:chgData name="Samson Christopher" userId="6a13b5f1e64a53ae" providerId="LiveId" clId="{FE3E3312-A592-47B5-8AF9-6A6BF1622581}" dt="2020-02-08T19:16:37.653" v="4230" actId="47"/>
        <pc:sldMkLst>
          <pc:docMk/>
          <pc:sldMk cId="2017603127" sldId="302"/>
        </pc:sldMkLst>
      </pc:sldChg>
      <pc:sldChg chg="add del">
        <pc:chgData name="Samson Christopher" userId="6a13b5f1e64a53ae" providerId="LiveId" clId="{FE3E3312-A592-47B5-8AF9-6A6BF1622581}" dt="2020-02-08T19:31:37.185" v="4997" actId="47"/>
        <pc:sldMkLst>
          <pc:docMk/>
          <pc:sldMk cId="1976485964" sldId="303"/>
        </pc:sldMkLst>
      </pc:sldChg>
      <pc:sldChg chg="add del">
        <pc:chgData name="Samson Christopher" userId="6a13b5f1e64a53ae" providerId="LiveId" clId="{FE3E3312-A592-47B5-8AF9-6A6BF1622581}" dt="2020-02-08T19:31:37.769" v="4998" actId="47"/>
        <pc:sldMkLst>
          <pc:docMk/>
          <pc:sldMk cId="4089210583" sldId="304"/>
        </pc:sldMkLst>
      </pc:sldChg>
    </pc:docChg>
  </pc:docChgLst>
  <pc:docChgLst>
    <pc:chgData name="Samson Christopher" userId="6a13b5f1e64a53ae" providerId="LiveId" clId="{8CF0206B-EBAE-4B44-9300-E9D242C085EC}"/>
    <pc:docChg chg="custSel addSld delSld modSld">
      <pc:chgData name="Samson Christopher" userId="6a13b5f1e64a53ae" providerId="LiveId" clId="{8CF0206B-EBAE-4B44-9300-E9D242C085EC}" dt="2020-03-15T04:56:08.574" v="454" actId="1036"/>
      <pc:docMkLst>
        <pc:docMk/>
      </pc:docMkLst>
      <pc:sldChg chg="del">
        <pc:chgData name="Samson Christopher" userId="6a13b5f1e64a53ae" providerId="LiveId" clId="{8CF0206B-EBAE-4B44-9300-E9D242C085EC}" dt="2020-03-15T04:54:02.199" v="36" actId="47"/>
        <pc:sldMkLst>
          <pc:docMk/>
          <pc:sldMk cId="1129505067" sldId="368"/>
        </pc:sldMkLst>
      </pc:sldChg>
      <pc:sldChg chg="addSp delSp modSp mod">
        <pc:chgData name="Samson Christopher" userId="6a13b5f1e64a53ae" providerId="LiveId" clId="{8CF0206B-EBAE-4B44-9300-E9D242C085EC}" dt="2020-03-15T04:54:46.700" v="101" actId="1035"/>
        <pc:sldMkLst>
          <pc:docMk/>
          <pc:sldMk cId="2279430297" sldId="369"/>
        </pc:sldMkLst>
        <pc:spChg chg="del">
          <ac:chgData name="Samson Christopher" userId="6a13b5f1e64a53ae" providerId="LiveId" clId="{8CF0206B-EBAE-4B44-9300-E9D242C085EC}" dt="2020-03-15T04:52:15.929" v="9" actId="478"/>
          <ac:spMkLst>
            <pc:docMk/>
            <pc:sldMk cId="2279430297" sldId="369"/>
            <ac:spMk id="2" creationId="{D868CE0B-729B-4CCB-836B-A9D3D4A42725}"/>
          </ac:spMkLst>
        </pc:spChg>
        <pc:spChg chg="add mod">
          <ac:chgData name="Samson Christopher" userId="6a13b5f1e64a53ae" providerId="LiveId" clId="{8CF0206B-EBAE-4B44-9300-E9D242C085EC}" dt="2020-03-15T04:54:46.700" v="101" actId="1035"/>
          <ac:spMkLst>
            <pc:docMk/>
            <pc:sldMk cId="2279430297" sldId="369"/>
            <ac:spMk id="3" creationId="{25469DEA-85ED-49C4-BA5E-95F373ACF208}"/>
          </ac:spMkLst>
        </pc:spChg>
      </pc:sldChg>
      <pc:sldChg chg="addSp modSp add mod">
        <pc:chgData name="Samson Christopher" userId="6a13b5f1e64a53ae" providerId="LiveId" clId="{8CF0206B-EBAE-4B44-9300-E9D242C085EC}" dt="2020-03-15T04:54:57.099" v="153" actId="1036"/>
        <pc:sldMkLst>
          <pc:docMk/>
          <pc:sldMk cId="1360293992" sldId="370"/>
        </pc:sldMkLst>
        <pc:spChg chg="add mod">
          <ac:chgData name="Samson Christopher" userId="6a13b5f1e64a53ae" providerId="LiveId" clId="{8CF0206B-EBAE-4B44-9300-E9D242C085EC}" dt="2020-03-15T04:54:57.099" v="153" actId="1036"/>
          <ac:spMkLst>
            <pc:docMk/>
            <pc:sldMk cId="1360293992" sldId="370"/>
            <ac:spMk id="2" creationId="{1EC46BA7-FEA4-4FA3-ABF6-935FB9299C59}"/>
          </ac:spMkLst>
        </pc:spChg>
      </pc:sldChg>
      <pc:sldChg chg="del">
        <pc:chgData name="Samson Christopher" userId="6a13b5f1e64a53ae" providerId="LiveId" clId="{8CF0206B-EBAE-4B44-9300-E9D242C085EC}" dt="2020-03-15T04:52:11.905" v="0" actId="47"/>
        <pc:sldMkLst>
          <pc:docMk/>
          <pc:sldMk cId="4055324737" sldId="370"/>
        </pc:sldMkLst>
      </pc:sldChg>
      <pc:sldChg chg="del">
        <pc:chgData name="Samson Christopher" userId="6a13b5f1e64a53ae" providerId="LiveId" clId="{8CF0206B-EBAE-4B44-9300-E9D242C085EC}" dt="2020-03-15T04:52:12.158" v="1" actId="47"/>
        <pc:sldMkLst>
          <pc:docMk/>
          <pc:sldMk cId="1664936862" sldId="371"/>
        </pc:sldMkLst>
      </pc:sldChg>
      <pc:sldChg chg="addSp modSp add mod">
        <pc:chgData name="Samson Christopher" userId="6a13b5f1e64a53ae" providerId="LiveId" clId="{8CF0206B-EBAE-4B44-9300-E9D242C085EC}" dt="2020-03-15T04:55:10.322" v="202" actId="1036"/>
        <pc:sldMkLst>
          <pc:docMk/>
          <pc:sldMk cId="3509433643" sldId="371"/>
        </pc:sldMkLst>
        <pc:spChg chg="add mod">
          <ac:chgData name="Samson Christopher" userId="6a13b5f1e64a53ae" providerId="LiveId" clId="{8CF0206B-EBAE-4B44-9300-E9D242C085EC}" dt="2020-03-15T04:55:10.322" v="202" actId="1036"/>
          <ac:spMkLst>
            <pc:docMk/>
            <pc:sldMk cId="3509433643" sldId="371"/>
            <ac:spMk id="2" creationId="{D0A54511-734C-442B-9813-F84BB542FB02}"/>
          </ac:spMkLst>
        </pc:spChg>
      </pc:sldChg>
      <pc:sldChg chg="del">
        <pc:chgData name="Samson Christopher" userId="6a13b5f1e64a53ae" providerId="LiveId" clId="{8CF0206B-EBAE-4B44-9300-E9D242C085EC}" dt="2020-03-15T04:52:12.330" v="2" actId="47"/>
        <pc:sldMkLst>
          <pc:docMk/>
          <pc:sldMk cId="2732546716" sldId="372"/>
        </pc:sldMkLst>
      </pc:sldChg>
      <pc:sldChg chg="addSp modSp add mod">
        <pc:chgData name="Samson Christopher" userId="6a13b5f1e64a53ae" providerId="LiveId" clId="{8CF0206B-EBAE-4B44-9300-E9D242C085EC}" dt="2020-03-15T04:55:20.963" v="254" actId="1036"/>
        <pc:sldMkLst>
          <pc:docMk/>
          <pc:sldMk cId="2851953535" sldId="372"/>
        </pc:sldMkLst>
        <pc:spChg chg="add mod">
          <ac:chgData name="Samson Christopher" userId="6a13b5f1e64a53ae" providerId="LiveId" clId="{8CF0206B-EBAE-4B44-9300-E9D242C085EC}" dt="2020-03-15T04:55:20.963" v="254" actId="1036"/>
          <ac:spMkLst>
            <pc:docMk/>
            <pc:sldMk cId="2851953535" sldId="372"/>
            <ac:spMk id="2" creationId="{F250449C-2696-4F8A-B798-7AA3726A7D61}"/>
          </ac:spMkLst>
        </pc:spChg>
      </pc:sldChg>
      <pc:sldChg chg="del">
        <pc:chgData name="Samson Christopher" userId="6a13b5f1e64a53ae" providerId="LiveId" clId="{8CF0206B-EBAE-4B44-9300-E9D242C085EC}" dt="2020-03-15T04:52:12.479" v="3" actId="47"/>
        <pc:sldMkLst>
          <pc:docMk/>
          <pc:sldMk cId="2233948244" sldId="373"/>
        </pc:sldMkLst>
      </pc:sldChg>
      <pc:sldChg chg="addSp modSp add mod">
        <pc:chgData name="Samson Christopher" userId="6a13b5f1e64a53ae" providerId="LiveId" clId="{8CF0206B-EBAE-4B44-9300-E9D242C085EC}" dt="2020-03-15T04:55:33.303" v="305" actId="1036"/>
        <pc:sldMkLst>
          <pc:docMk/>
          <pc:sldMk cId="3805192258" sldId="373"/>
        </pc:sldMkLst>
        <pc:spChg chg="add mod">
          <ac:chgData name="Samson Christopher" userId="6a13b5f1e64a53ae" providerId="LiveId" clId="{8CF0206B-EBAE-4B44-9300-E9D242C085EC}" dt="2020-03-15T04:55:33.303" v="305" actId="1036"/>
          <ac:spMkLst>
            <pc:docMk/>
            <pc:sldMk cId="3805192258" sldId="373"/>
            <ac:spMk id="2" creationId="{F63FA581-F530-4853-A1FC-40892B494E13}"/>
          </ac:spMkLst>
        </pc:spChg>
      </pc:sldChg>
      <pc:sldChg chg="del">
        <pc:chgData name="Samson Christopher" userId="6a13b5f1e64a53ae" providerId="LiveId" clId="{8CF0206B-EBAE-4B44-9300-E9D242C085EC}" dt="2020-03-15T04:52:12.748" v="4" actId="47"/>
        <pc:sldMkLst>
          <pc:docMk/>
          <pc:sldMk cId="1181686162" sldId="374"/>
        </pc:sldMkLst>
      </pc:sldChg>
      <pc:sldChg chg="addSp modSp add mod">
        <pc:chgData name="Samson Christopher" userId="6a13b5f1e64a53ae" providerId="LiveId" clId="{8CF0206B-EBAE-4B44-9300-E9D242C085EC}" dt="2020-03-15T04:55:45.246" v="352" actId="1036"/>
        <pc:sldMkLst>
          <pc:docMk/>
          <pc:sldMk cId="3809140796" sldId="374"/>
        </pc:sldMkLst>
        <pc:spChg chg="add mod">
          <ac:chgData name="Samson Christopher" userId="6a13b5f1e64a53ae" providerId="LiveId" clId="{8CF0206B-EBAE-4B44-9300-E9D242C085EC}" dt="2020-03-15T04:55:45.246" v="352" actId="1036"/>
          <ac:spMkLst>
            <pc:docMk/>
            <pc:sldMk cId="3809140796" sldId="374"/>
            <ac:spMk id="2" creationId="{1A269A49-3A88-40D5-A5DC-8D65BDE462A4}"/>
          </ac:spMkLst>
        </pc:spChg>
      </pc:sldChg>
      <pc:sldChg chg="del">
        <pc:chgData name="Samson Christopher" userId="6a13b5f1e64a53ae" providerId="LiveId" clId="{8CF0206B-EBAE-4B44-9300-E9D242C085EC}" dt="2020-03-15T04:52:13.015" v="5" actId="47"/>
        <pc:sldMkLst>
          <pc:docMk/>
          <pc:sldMk cId="173297253" sldId="375"/>
        </pc:sldMkLst>
      </pc:sldChg>
      <pc:sldChg chg="addSp modSp add mod">
        <pc:chgData name="Samson Christopher" userId="6a13b5f1e64a53ae" providerId="LiveId" clId="{8CF0206B-EBAE-4B44-9300-E9D242C085EC}" dt="2020-03-15T04:55:56.549" v="398" actId="1036"/>
        <pc:sldMkLst>
          <pc:docMk/>
          <pc:sldMk cId="3973111627" sldId="375"/>
        </pc:sldMkLst>
        <pc:spChg chg="add mod">
          <ac:chgData name="Samson Christopher" userId="6a13b5f1e64a53ae" providerId="LiveId" clId="{8CF0206B-EBAE-4B44-9300-E9D242C085EC}" dt="2020-03-15T04:55:56.549" v="398" actId="1036"/>
          <ac:spMkLst>
            <pc:docMk/>
            <pc:sldMk cId="3973111627" sldId="375"/>
            <ac:spMk id="2" creationId="{F84D3CAA-9AD1-4B38-AE72-F87BDB515913}"/>
          </ac:spMkLst>
        </pc:spChg>
      </pc:sldChg>
      <pc:sldChg chg="addSp modSp add mod">
        <pc:chgData name="Samson Christopher" userId="6a13b5f1e64a53ae" providerId="LiveId" clId="{8CF0206B-EBAE-4B44-9300-E9D242C085EC}" dt="2020-03-15T04:56:08.574" v="454" actId="1036"/>
        <pc:sldMkLst>
          <pc:docMk/>
          <pc:sldMk cId="1662070994" sldId="376"/>
        </pc:sldMkLst>
        <pc:spChg chg="add mod">
          <ac:chgData name="Samson Christopher" userId="6a13b5f1e64a53ae" providerId="LiveId" clId="{8CF0206B-EBAE-4B44-9300-E9D242C085EC}" dt="2020-03-15T04:56:08.574" v="454" actId="1036"/>
          <ac:spMkLst>
            <pc:docMk/>
            <pc:sldMk cId="1662070994" sldId="376"/>
            <ac:spMk id="2" creationId="{9CB7304C-6C82-4594-9211-2B59AE8E9694}"/>
          </ac:spMkLst>
        </pc:spChg>
      </pc:sldChg>
      <pc:sldChg chg="del">
        <pc:chgData name="Samson Christopher" userId="6a13b5f1e64a53ae" providerId="LiveId" clId="{8CF0206B-EBAE-4B44-9300-E9D242C085EC}" dt="2020-03-15T04:52:13.225" v="6" actId="47"/>
        <pc:sldMkLst>
          <pc:docMk/>
          <pc:sldMk cId="2202411617" sldId="376"/>
        </pc:sldMkLst>
      </pc:sldChg>
      <pc:sldChg chg="del">
        <pc:chgData name="Samson Christopher" userId="6a13b5f1e64a53ae" providerId="LiveId" clId="{8CF0206B-EBAE-4B44-9300-E9D242C085EC}" dt="2020-03-15T04:52:13.390" v="7" actId="47"/>
        <pc:sldMkLst>
          <pc:docMk/>
          <pc:sldMk cId="2256771896" sldId="377"/>
        </pc:sldMkLst>
      </pc:sldChg>
      <pc:sldChg chg="add del">
        <pc:chgData name="Samson Christopher" userId="6a13b5f1e64a53ae" providerId="LiveId" clId="{8CF0206B-EBAE-4B44-9300-E9D242C085EC}" dt="2020-03-15T04:53:47.097" v="30" actId="47"/>
        <pc:sldMkLst>
          <pc:docMk/>
          <pc:sldMk cId="3035225315" sldId="377"/>
        </pc:sldMkLst>
      </pc:sldChg>
      <pc:sldChg chg="del">
        <pc:chgData name="Samson Christopher" userId="6a13b5f1e64a53ae" providerId="LiveId" clId="{8CF0206B-EBAE-4B44-9300-E9D242C085EC}" dt="2020-03-15T04:52:13.738" v="8" actId="47"/>
        <pc:sldMkLst>
          <pc:docMk/>
          <pc:sldMk cId="346951971" sldId="378"/>
        </pc:sldMkLst>
      </pc:sldChg>
      <pc:sldChg chg="add del">
        <pc:chgData name="Samson Christopher" userId="6a13b5f1e64a53ae" providerId="LiveId" clId="{8CF0206B-EBAE-4B44-9300-E9D242C085EC}" dt="2020-03-15T04:53:47.333" v="31" actId="47"/>
        <pc:sldMkLst>
          <pc:docMk/>
          <pc:sldMk cId="1804360934" sldId="378"/>
        </pc:sldMkLst>
      </pc:sldChg>
      <pc:sldChg chg="add del">
        <pc:chgData name="Samson Christopher" userId="6a13b5f1e64a53ae" providerId="LiveId" clId="{8CF0206B-EBAE-4B44-9300-E9D242C085EC}" dt="2020-03-15T04:53:47.902" v="32" actId="47"/>
        <pc:sldMkLst>
          <pc:docMk/>
          <pc:sldMk cId="2806112146" sldId="379"/>
        </pc:sldMkLst>
      </pc:sldChg>
      <pc:sldChg chg="add del">
        <pc:chgData name="Samson Christopher" userId="6a13b5f1e64a53ae" providerId="LiveId" clId="{8CF0206B-EBAE-4B44-9300-E9D242C085EC}" dt="2020-03-15T04:53:48.379" v="33" actId="47"/>
        <pc:sldMkLst>
          <pc:docMk/>
          <pc:sldMk cId="3419479215" sldId="380"/>
        </pc:sldMkLst>
      </pc:sldChg>
      <pc:sldChg chg="add del">
        <pc:chgData name="Samson Christopher" userId="6a13b5f1e64a53ae" providerId="LiveId" clId="{8CF0206B-EBAE-4B44-9300-E9D242C085EC}" dt="2020-03-15T04:53:48.796" v="34" actId="47"/>
        <pc:sldMkLst>
          <pc:docMk/>
          <pc:sldMk cId="686809785" sldId="381"/>
        </pc:sldMkLst>
      </pc:sldChg>
    </pc:docChg>
  </pc:docChgLst>
  <pc:docChgLst>
    <pc:chgData name="Samson Christopher" userId="6a13b5f1e64a53ae" providerId="LiveId" clId="{C16499E8-3036-4BF7-9970-91F1855AC027}"/>
    <pc:docChg chg="custSel addSld delSld modSld">
      <pc:chgData name="Samson Christopher" userId="6a13b5f1e64a53ae" providerId="LiveId" clId="{C16499E8-3036-4BF7-9970-91F1855AC027}" dt="2020-03-15T14:53:00.456" v="1072" actId="1035"/>
      <pc:docMkLst>
        <pc:docMk/>
      </pc:docMkLst>
      <pc:sldChg chg="del">
        <pc:chgData name="Samson Christopher" userId="6a13b5f1e64a53ae" providerId="LiveId" clId="{C16499E8-3036-4BF7-9970-91F1855AC027}" dt="2020-03-15T14:41:57.359" v="57" actId="47"/>
        <pc:sldMkLst>
          <pc:docMk/>
          <pc:sldMk cId="1281534475" sldId="387"/>
        </pc:sldMkLst>
      </pc:sldChg>
      <pc:sldChg chg="addSp delSp modSp mod">
        <pc:chgData name="Samson Christopher" userId="6a13b5f1e64a53ae" providerId="LiveId" clId="{C16499E8-3036-4BF7-9970-91F1855AC027}" dt="2020-03-15T14:43:21.270" v="119" actId="1035"/>
        <pc:sldMkLst>
          <pc:docMk/>
          <pc:sldMk cId="3837972156" sldId="388"/>
        </pc:sldMkLst>
        <pc:spChg chg="del">
          <ac:chgData name="Samson Christopher" userId="6a13b5f1e64a53ae" providerId="LiveId" clId="{C16499E8-3036-4BF7-9970-91F1855AC027}" dt="2020-03-15T14:37:29.569" v="20" actId="478"/>
          <ac:spMkLst>
            <pc:docMk/>
            <pc:sldMk cId="3837972156" sldId="388"/>
            <ac:spMk id="2" creationId="{114ACF03-D0EE-4DC6-A746-A3DADC90A068}"/>
          </ac:spMkLst>
        </pc:spChg>
        <pc:spChg chg="add mod">
          <ac:chgData name="Samson Christopher" userId="6a13b5f1e64a53ae" providerId="LiveId" clId="{C16499E8-3036-4BF7-9970-91F1855AC027}" dt="2020-03-15T14:43:21.270" v="119" actId="1035"/>
          <ac:spMkLst>
            <pc:docMk/>
            <pc:sldMk cId="3837972156" sldId="388"/>
            <ac:spMk id="3" creationId="{A49D7F30-8F28-4471-B209-610C3E4BEB58}"/>
          </ac:spMkLst>
        </pc:spChg>
      </pc:sldChg>
      <pc:sldChg chg="addSp modSp add mod">
        <pc:chgData name="Samson Christopher" userId="6a13b5f1e64a53ae" providerId="LiveId" clId="{C16499E8-3036-4BF7-9970-91F1855AC027}" dt="2020-03-15T14:44:31.813" v="184" actId="1036"/>
        <pc:sldMkLst>
          <pc:docMk/>
          <pc:sldMk cId="1777894342" sldId="389"/>
        </pc:sldMkLst>
        <pc:spChg chg="add mod">
          <ac:chgData name="Samson Christopher" userId="6a13b5f1e64a53ae" providerId="LiveId" clId="{C16499E8-3036-4BF7-9970-91F1855AC027}" dt="2020-03-15T14:44:31.813" v="184" actId="1036"/>
          <ac:spMkLst>
            <pc:docMk/>
            <pc:sldMk cId="1777894342" sldId="389"/>
            <ac:spMk id="2" creationId="{284DEECD-9B22-467C-BE0F-BF7DD7D7238D}"/>
          </ac:spMkLst>
        </pc:spChg>
      </pc:sldChg>
      <pc:sldChg chg="del">
        <pc:chgData name="Samson Christopher" userId="6a13b5f1e64a53ae" providerId="LiveId" clId="{C16499E8-3036-4BF7-9970-91F1855AC027}" dt="2020-03-15T14:37:22.273" v="0" actId="47"/>
        <pc:sldMkLst>
          <pc:docMk/>
          <pc:sldMk cId="2741417480" sldId="389"/>
        </pc:sldMkLst>
      </pc:sldChg>
      <pc:sldChg chg="del">
        <pc:chgData name="Samson Christopher" userId="6a13b5f1e64a53ae" providerId="LiveId" clId="{C16499E8-3036-4BF7-9970-91F1855AC027}" dt="2020-03-15T14:37:23.014" v="2" actId="47"/>
        <pc:sldMkLst>
          <pc:docMk/>
          <pc:sldMk cId="1935473464" sldId="390"/>
        </pc:sldMkLst>
      </pc:sldChg>
      <pc:sldChg chg="addSp modSp add mod">
        <pc:chgData name="Samson Christopher" userId="6a13b5f1e64a53ae" providerId="LiveId" clId="{C16499E8-3036-4BF7-9970-91F1855AC027}" dt="2020-03-15T14:44:43.582" v="242" actId="1036"/>
        <pc:sldMkLst>
          <pc:docMk/>
          <pc:sldMk cId="2328195649" sldId="390"/>
        </pc:sldMkLst>
        <pc:spChg chg="add mod">
          <ac:chgData name="Samson Christopher" userId="6a13b5f1e64a53ae" providerId="LiveId" clId="{C16499E8-3036-4BF7-9970-91F1855AC027}" dt="2020-03-15T14:44:43.582" v="242" actId="1036"/>
          <ac:spMkLst>
            <pc:docMk/>
            <pc:sldMk cId="2328195649" sldId="390"/>
            <ac:spMk id="2" creationId="{22D3E512-44DD-4145-8FD1-BD991E908CC6}"/>
          </ac:spMkLst>
        </pc:spChg>
      </pc:sldChg>
      <pc:sldChg chg="del">
        <pc:chgData name="Samson Christopher" userId="6a13b5f1e64a53ae" providerId="LiveId" clId="{C16499E8-3036-4BF7-9970-91F1855AC027}" dt="2020-03-15T14:37:23.102" v="4" actId="47"/>
        <pc:sldMkLst>
          <pc:docMk/>
          <pc:sldMk cId="1219025143" sldId="391"/>
        </pc:sldMkLst>
      </pc:sldChg>
      <pc:sldChg chg="addSp modSp add mod">
        <pc:chgData name="Samson Christopher" userId="6a13b5f1e64a53ae" providerId="LiveId" clId="{C16499E8-3036-4BF7-9970-91F1855AC027}" dt="2020-03-15T14:45:42.569" v="301" actId="1036"/>
        <pc:sldMkLst>
          <pc:docMk/>
          <pc:sldMk cId="1777521160" sldId="391"/>
        </pc:sldMkLst>
        <pc:spChg chg="add mod">
          <ac:chgData name="Samson Christopher" userId="6a13b5f1e64a53ae" providerId="LiveId" clId="{C16499E8-3036-4BF7-9970-91F1855AC027}" dt="2020-03-15T14:45:42.569" v="301" actId="1036"/>
          <ac:spMkLst>
            <pc:docMk/>
            <pc:sldMk cId="1777521160" sldId="391"/>
            <ac:spMk id="2" creationId="{8DC069D7-5F7F-4940-9111-E1C9CD6E7682}"/>
          </ac:spMkLst>
        </pc:spChg>
      </pc:sldChg>
      <pc:sldChg chg="addSp modSp add mod">
        <pc:chgData name="Samson Christopher" userId="6a13b5f1e64a53ae" providerId="LiveId" clId="{C16499E8-3036-4BF7-9970-91F1855AC027}" dt="2020-03-15T14:45:54.910" v="362" actId="1036"/>
        <pc:sldMkLst>
          <pc:docMk/>
          <pc:sldMk cId="2819729231" sldId="392"/>
        </pc:sldMkLst>
        <pc:spChg chg="add mod">
          <ac:chgData name="Samson Christopher" userId="6a13b5f1e64a53ae" providerId="LiveId" clId="{C16499E8-3036-4BF7-9970-91F1855AC027}" dt="2020-03-15T14:45:54.910" v="362" actId="1036"/>
          <ac:spMkLst>
            <pc:docMk/>
            <pc:sldMk cId="2819729231" sldId="392"/>
            <ac:spMk id="2" creationId="{B899D2B2-D57C-40E4-B0CF-3BDB7107646F}"/>
          </ac:spMkLst>
        </pc:spChg>
      </pc:sldChg>
      <pc:sldChg chg="del">
        <pc:chgData name="Samson Christopher" userId="6a13b5f1e64a53ae" providerId="LiveId" clId="{C16499E8-3036-4BF7-9970-91F1855AC027}" dt="2020-03-15T14:37:23.461" v="6" actId="47"/>
        <pc:sldMkLst>
          <pc:docMk/>
          <pc:sldMk cId="3494791149" sldId="392"/>
        </pc:sldMkLst>
      </pc:sldChg>
      <pc:sldChg chg="del">
        <pc:chgData name="Samson Christopher" userId="6a13b5f1e64a53ae" providerId="LiveId" clId="{C16499E8-3036-4BF7-9970-91F1855AC027}" dt="2020-03-15T14:37:23.825" v="8" actId="47"/>
        <pc:sldMkLst>
          <pc:docMk/>
          <pc:sldMk cId="1924314574" sldId="393"/>
        </pc:sldMkLst>
      </pc:sldChg>
      <pc:sldChg chg="addSp modSp add mod">
        <pc:chgData name="Samson Christopher" userId="6a13b5f1e64a53ae" providerId="LiveId" clId="{C16499E8-3036-4BF7-9970-91F1855AC027}" dt="2020-03-15T14:47:06.741" v="412" actId="1036"/>
        <pc:sldMkLst>
          <pc:docMk/>
          <pc:sldMk cId="3541016762" sldId="393"/>
        </pc:sldMkLst>
        <pc:spChg chg="add mod">
          <ac:chgData name="Samson Christopher" userId="6a13b5f1e64a53ae" providerId="LiveId" clId="{C16499E8-3036-4BF7-9970-91F1855AC027}" dt="2020-03-15T14:47:06.741" v="412" actId="1036"/>
          <ac:spMkLst>
            <pc:docMk/>
            <pc:sldMk cId="3541016762" sldId="393"/>
            <ac:spMk id="2" creationId="{30B6D737-8FB5-4A04-AFFC-1BF617553C41}"/>
          </ac:spMkLst>
        </pc:spChg>
      </pc:sldChg>
      <pc:sldChg chg="del">
        <pc:chgData name="Samson Christopher" userId="6a13b5f1e64a53ae" providerId="LiveId" clId="{C16499E8-3036-4BF7-9970-91F1855AC027}" dt="2020-03-15T14:37:24.168" v="10" actId="47"/>
        <pc:sldMkLst>
          <pc:docMk/>
          <pc:sldMk cId="1080727351" sldId="394"/>
        </pc:sldMkLst>
      </pc:sldChg>
      <pc:sldChg chg="addSp modSp add mod">
        <pc:chgData name="Samson Christopher" userId="6a13b5f1e64a53ae" providerId="LiveId" clId="{C16499E8-3036-4BF7-9970-91F1855AC027}" dt="2020-03-15T14:48:34.829" v="470" actId="1035"/>
        <pc:sldMkLst>
          <pc:docMk/>
          <pc:sldMk cId="1741862837" sldId="394"/>
        </pc:sldMkLst>
        <pc:spChg chg="add mod">
          <ac:chgData name="Samson Christopher" userId="6a13b5f1e64a53ae" providerId="LiveId" clId="{C16499E8-3036-4BF7-9970-91F1855AC027}" dt="2020-03-15T14:48:34.829" v="470" actId="1035"/>
          <ac:spMkLst>
            <pc:docMk/>
            <pc:sldMk cId="1741862837" sldId="394"/>
            <ac:spMk id="2" creationId="{82D72FA5-D46A-43BD-B029-1B761F6B03E5}"/>
          </ac:spMkLst>
        </pc:spChg>
      </pc:sldChg>
      <pc:sldChg chg="del">
        <pc:chgData name="Samson Christopher" userId="6a13b5f1e64a53ae" providerId="LiveId" clId="{C16499E8-3036-4BF7-9970-91F1855AC027}" dt="2020-03-15T14:37:24.504" v="12" actId="47"/>
        <pc:sldMkLst>
          <pc:docMk/>
          <pc:sldMk cId="1669884167" sldId="395"/>
        </pc:sldMkLst>
      </pc:sldChg>
      <pc:sldChg chg="addSp modSp add mod">
        <pc:chgData name="Samson Christopher" userId="6a13b5f1e64a53ae" providerId="LiveId" clId="{C16499E8-3036-4BF7-9970-91F1855AC027}" dt="2020-03-15T14:48:56.610" v="546" actId="1036"/>
        <pc:sldMkLst>
          <pc:docMk/>
          <pc:sldMk cId="4183617494" sldId="395"/>
        </pc:sldMkLst>
        <pc:spChg chg="add mod">
          <ac:chgData name="Samson Christopher" userId="6a13b5f1e64a53ae" providerId="LiveId" clId="{C16499E8-3036-4BF7-9970-91F1855AC027}" dt="2020-03-15T14:48:56.610" v="546" actId="1036"/>
          <ac:spMkLst>
            <pc:docMk/>
            <pc:sldMk cId="4183617494" sldId="395"/>
            <ac:spMk id="2" creationId="{30A314A9-77D0-48E8-88FB-117F28EF9F71}"/>
          </ac:spMkLst>
        </pc:spChg>
      </pc:sldChg>
      <pc:sldChg chg="addSp modSp add mod">
        <pc:chgData name="Samson Christopher" userId="6a13b5f1e64a53ae" providerId="LiveId" clId="{C16499E8-3036-4BF7-9970-91F1855AC027}" dt="2020-03-15T14:49:11.175" v="599" actId="1036"/>
        <pc:sldMkLst>
          <pc:docMk/>
          <pc:sldMk cId="516924162" sldId="396"/>
        </pc:sldMkLst>
        <pc:spChg chg="add mod">
          <ac:chgData name="Samson Christopher" userId="6a13b5f1e64a53ae" providerId="LiveId" clId="{C16499E8-3036-4BF7-9970-91F1855AC027}" dt="2020-03-15T14:49:11.175" v="599" actId="1036"/>
          <ac:spMkLst>
            <pc:docMk/>
            <pc:sldMk cId="516924162" sldId="396"/>
            <ac:spMk id="2" creationId="{20DB7D6C-A054-463C-BF1B-0B03CF199F08}"/>
          </ac:spMkLst>
        </pc:spChg>
      </pc:sldChg>
      <pc:sldChg chg="del">
        <pc:chgData name="Samson Christopher" userId="6a13b5f1e64a53ae" providerId="LiveId" clId="{C16499E8-3036-4BF7-9970-91F1855AC027}" dt="2020-03-15T14:37:24.837" v="14" actId="47"/>
        <pc:sldMkLst>
          <pc:docMk/>
          <pc:sldMk cId="1983726687" sldId="396"/>
        </pc:sldMkLst>
      </pc:sldChg>
      <pc:sldChg chg="addSp modSp add mod">
        <pc:chgData name="Samson Christopher" userId="6a13b5f1e64a53ae" providerId="LiveId" clId="{C16499E8-3036-4BF7-9970-91F1855AC027}" dt="2020-03-15T14:50:01.696" v="657" actId="1036"/>
        <pc:sldMkLst>
          <pc:docMk/>
          <pc:sldMk cId="2363791542" sldId="397"/>
        </pc:sldMkLst>
        <pc:spChg chg="add mod">
          <ac:chgData name="Samson Christopher" userId="6a13b5f1e64a53ae" providerId="LiveId" clId="{C16499E8-3036-4BF7-9970-91F1855AC027}" dt="2020-03-15T14:50:01.696" v="657" actId="1036"/>
          <ac:spMkLst>
            <pc:docMk/>
            <pc:sldMk cId="2363791542" sldId="397"/>
            <ac:spMk id="2" creationId="{EE65ED5D-67DB-46A8-989D-5905630FA73B}"/>
          </ac:spMkLst>
        </pc:spChg>
      </pc:sldChg>
      <pc:sldChg chg="del">
        <pc:chgData name="Samson Christopher" userId="6a13b5f1e64a53ae" providerId="LiveId" clId="{C16499E8-3036-4BF7-9970-91F1855AC027}" dt="2020-03-15T14:37:25.145" v="16" actId="47"/>
        <pc:sldMkLst>
          <pc:docMk/>
          <pc:sldMk cId="3505701720" sldId="397"/>
        </pc:sldMkLst>
      </pc:sldChg>
      <pc:sldChg chg="del">
        <pc:chgData name="Samson Christopher" userId="6a13b5f1e64a53ae" providerId="LiveId" clId="{C16499E8-3036-4BF7-9970-91F1855AC027}" dt="2020-03-15T14:37:25.473" v="18" actId="47"/>
        <pc:sldMkLst>
          <pc:docMk/>
          <pc:sldMk cId="377666539" sldId="398"/>
        </pc:sldMkLst>
      </pc:sldChg>
      <pc:sldChg chg="addSp modSp add mod">
        <pc:chgData name="Samson Christopher" userId="6a13b5f1e64a53ae" providerId="LiveId" clId="{C16499E8-3036-4BF7-9970-91F1855AC027}" dt="2020-03-15T14:50:19.702" v="744" actId="1036"/>
        <pc:sldMkLst>
          <pc:docMk/>
          <pc:sldMk cId="3220640497" sldId="398"/>
        </pc:sldMkLst>
        <pc:spChg chg="add mod">
          <ac:chgData name="Samson Christopher" userId="6a13b5f1e64a53ae" providerId="LiveId" clId="{C16499E8-3036-4BF7-9970-91F1855AC027}" dt="2020-03-15T14:50:19.702" v="744" actId="1036"/>
          <ac:spMkLst>
            <pc:docMk/>
            <pc:sldMk cId="3220640497" sldId="398"/>
            <ac:spMk id="2" creationId="{6A129E45-33F8-4883-90E1-36364A95998F}"/>
          </ac:spMkLst>
        </pc:spChg>
      </pc:sldChg>
      <pc:sldChg chg="addSp modSp add mod">
        <pc:chgData name="Samson Christopher" userId="6a13b5f1e64a53ae" providerId="LiveId" clId="{C16499E8-3036-4BF7-9970-91F1855AC027}" dt="2020-03-15T14:50:36.142" v="794" actId="1036"/>
        <pc:sldMkLst>
          <pc:docMk/>
          <pc:sldMk cId="1510234935" sldId="399"/>
        </pc:sldMkLst>
        <pc:spChg chg="add mod">
          <ac:chgData name="Samson Christopher" userId="6a13b5f1e64a53ae" providerId="LiveId" clId="{C16499E8-3036-4BF7-9970-91F1855AC027}" dt="2020-03-15T14:50:36.142" v="794" actId="1036"/>
          <ac:spMkLst>
            <pc:docMk/>
            <pc:sldMk cId="1510234935" sldId="399"/>
            <ac:spMk id="2" creationId="{62E1A76D-CE15-49F0-836D-2845F106A45F}"/>
          </ac:spMkLst>
        </pc:spChg>
      </pc:sldChg>
      <pc:sldChg chg="del">
        <pc:chgData name="Samson Christopher" userId="6a13b5f1e64a53ae" providerId="LiveId" clId="{C16499E8-3036-4BF7-9970-91F1855AC027}" dt="2020-03-15T14:37:22.993" v="1" actId="47"/>
        <pc:sldMkLst>
          <pc:docMk/>
          <pc:sldMk cId="1619942402" sldId="399"/>
        </pc:sldMkLst>
      </pc:sldChg>
      <pc:sldChg chg="del">
        <pc:chgData name="Samson Christopher" userId="6a13b5f1e64a53ae" providerId="LiveId" clId="{C16499E8-3036-4BF7-9970-91F1855AC027}" dt="2020-03-15T14:37:23.033" v="3" actId="47"/>
        <pc:sldMkLst>
          <pc:docMk/>
          <pc:sldMk cId="4029498049" sldId="400"/>
        </pc:sldMkLst>
      </pc:sldChg>
      <pc:sldChg chg="addSp modSp add mod">
        <pc:chgData name="Samson Christopher" userId="6a13b5f1e64a53ae" providerId="LiveId" clId="{C16499E8-3036-4BF7-9970-91F1855AC027}" dt="2020-03-15T14:50:57.654" v="858" actId="1036"/>
        <pc:sldMkLst>
          <pc:docMk/>
          <pc:sldMk cId="4074745041" sldId="400"/>
        </pc:sldMkLst>
        <pc:spChg chg="add mod">
          <ac:chgData name="Samson Christopher" userId="6a13b5f1e64a53ae" providerId="LiveId" clId="{C16499E8-3036-4BF7-9970-91F1855AC027}" dt="2020-03-15T14:50:57.654" v="858" actId="1036"/>
          <ac:spMkLst>
            <pc:docMk/>
            <pc:sldMk cId="4074745041" sldId="400"/>
            <ac:spMk id="2" creationId="{E5170A87-BA6D-4F23-B334-060E8FB70946}"/>
          </ac:spMkLst>
        </pc:spChg>
      </pc:sldChg>
      <pc:sldChg chg="addSp modSp add mod">
        <pc:chgData name="Samson Christopher" userId="6a13b5f1e64a53ae" providerId="LiveId" clId="{C16499E8-3036-4BF7-9970-91F1855AC027}" dt="2020-03-15T14:52:25.890" v="921" actId="1035"/>
        <pc:sldMkLst>
          <pc:docMk/>
          <pc:sldMk cId="3235766185" sldId="401"/>
        </pc:sldMkLst>
        <pc:spChg chg="add mod">
          <ac:chgData name="Samson Christopher" userId="6a13b5f1e64a53ae" providerId="LiveId" clId="{C16499E8-3036-4BF7-9970-91F1855AC027}" dt="2020-03-15T14:52:25.890" v="921" actId="1035"/>
          <ac:spMkLst>
            <pc:docMk/>
            <pc:sldMk cId="3235766185" sldId="401"/>
            <ac:spMk id="2" creationId="{BF37062E-1CF1-43FE-8DAE-AF3D9DDE512E}"/>
          </ac:spMkLst>
        </pc:spChg>
      </pc:sldChg>
      <pc:sldChg chg="del">
        <pc:chgData name="Samson Christopher" userId="6a13b5f1e64a53ae" providerId="LiveId" clId="{C16499E8-3036-4BF7-9970-91F1855AC027}" dt="2020-03-15T14:37:23.308" v="5" actId="47"/>
        <pc:sldMkLst>
          <pc:docMk/>
          <pc:sldMk cId="3673231158" sldId="401"/>
        </pc:sldMkLst>
      </pc:sldChg>
      <pc:sldChg chg="addSp modSp add mod">
        <pc:chgData name="Samson Christopher" userId="6a13b5f1e64a53ae" providerId="LiveId" clId="{C16499E8-3036-4BF7-9970-91F1855AC027}" dt="2020-03-15T14:52:36.837" v="976" actId="1036"/>
        <pc:sldMkLst>
          <pc:docMk/>
          <pc:sldMk cId="3665806147" sldId="402"/>
        </pc:sldMkLst>
        <pc:spChg chg="add mod">
          <ac:chgData name="Samson Christopher" userId="6a13b5f1e64a53ae" providerId="LiveId" clId="{C16499E8-3036-4BF7-9970-91F1855AC027}" dt="2020-03-15T14:52:36.837" v="976" actId="1036"/>
          <ac:spMkLst>
            <pc:docMk/>
            <pc:sldMk cId="3665806147" sldId="402"/>
            <ac:spMk id="2" creationId="{F112446D-13AA-40C6-8C10-B217F4FD656C}"/>
          </ac:spMkLst>
        </pc:spChg>
      </pc:sldChg>
      <pc:sldChg chg="del">
        <pc:chgData name="Samson Christopher" userId="6a13b5f1e64a53ae" providerId="LiveId" clId="{C16499E8-3036-4BF7-9970-91F1855AC027}" dt="2020-03-15T14:37:23.641" v="7" actId="47"/>
        <pc:sldMkLst>
          <pc:docMk/>
          <pc:sldMk cId="3828469073" sldId="402"/>
        </pc:sldMkLst>
      </pc:sldChg>
      <pc:sldChg chg="addSp modSp add mod">
        <pc:chgData name="Samson Christopher" userId="6a13b5f1e64a53ae" providerId="LiveId" clId="{C16499E8-3036-4BF7-9970-91F1855AC027}" dt="2020-03-15T14:52:50.808" v="1022" actId="1035"/>
        <pc:sldMkLst>
          <pc:docMk/>
          <pc:sldMk cId="2640454774" sldId="403"/>
        </pc:sldMkLst>
        <pc:spChg chg="add mod">
          <ac:chgData name="Samson Christopher" userId="6a13b5f1e64a53ae" providerId="LiveId" clId="{C16499E8-3036-4BF7-9970-91F1855AC027}" dt="2020-03-15T14:52:50.808" v="1022" actId="1035"/>
          <ac:spMkLst>
            <pc:docMk/>
            <pc:sldMk cId="2640454774" sldId="403"/>
            <ac:spMk id="2" creationId="{AF503B71-5ABB-429C-919E-7110FD965FAC}"/>
          </ac:spMkLst>
        </pc:spChg>
      </pc:sldChg>
      <pc:sldChg chg="del">
        <pc:chgData name="Samson Christopher" userId="6a13b5f1e64a53ae" providerId="LiveId" clId="{C16499E8-3036-4BF7-9970-91F1855AC027}" dt="2020-03-15T14:37:24.011" v="9" actId="47"/>
        <pc:sldMkLst>
          <pc:docMk/>
          <pc:sldMk cId="3069019563" sldId="403"/>
        </pc:sldMkLst>
      </pc:sldChg>
      <pc:sldChg chg="del">
        <pc:chgData name="Samson Christopher" userId="6a13b5f1e64a53ae" providerId="LiveId" clId="{C16499E8-3036-4BF7-9970-91F1855AC027}" dt="2020-03-15T14:37:24.343" v="11" actId="47"/>
        <pc:sldMkLst>
          <pc:docMk/>
          <pc:sldMk cId="660721704" sldId="404"/>
        </pc:sldMkLst>
      </pc:sldChg>
      <pc:sldChg chg="addSp modSp add mod">
        <pc:chgData name="Samson Christopher" userId="6a13b5f1e64a53ae" providerId="LiveId" clId="{C16499E8-3036-4BF7-9970-91F1855AC027}" dt="2020-03-15T14:53:00.456" v="1072" actId="1035"/>
        <pc:sldMkLst>
          <pc:docMk/>
          <pc:sldMk cId="3747042205" sldId="404"/>
        </pc:sldMkLst>
        <pc:spChg chg="add mod">
          <ac:chgData name="Samson Christopher" userId="6a13b5f1e64a53ae" providerId="LiveId" clId="{C16499E8-3036-4BF7-9970-91F1855AC027}" dt="2020-03-15T14:53:00.456" v="1072" actId="1035"/>
          <ac:spMkLst>
            <pc:docMk/>
            <pc:sldMk cId="3747042205" sldId="404"/>
            <ac:spMk id="2" creationId="{3863C2CB-AF23-46DF-9026-20290BB721A8}"/>
          </ac:spMkLst>
        </pc:spChg>
      </pc:sldChg>
      <pc:sldChg chg="del">
        <pc:chgData name="Samson Christopher" userId="6a13b5f1e64a53ae" providerId="LiveId" clId="{C16499E8-3036-4BF7-9970-91F1855AC027}" dt="2020-03-15T14:37:24.669" v="13" actId="47"/>
        <pc:sldMkLst>
          <pc:docMk/>
          <pc:sldMk cId="2052091160" sldId="405"/>
        </pc:sldMkLst>
      </pc:sldChg>
      <pc:sldChg chg="del">
        <pc:chgData name="Samson Christopher" userId="6a13b5f1e64a53ae" providerId="LiveId" clId="{C16499E8-3036-4BF7-9970-91F1855AC027}" dt="2020-03-15T14:37:24.974" v="15" actId="47"/>
        <pc:sldMkLst>
          <pc:docMk/>
          <pc:sldMk cId="1867783601" sldId="406"/>
        </pc:sldMkLst>
      </pc:sldChg>
      <pc:sldChg chg="del">
        <pc:chgData name="Samson Christopher" userId="6a13b5f1e64a53ae" providerId="LiveId" clId="{C16499E8-3036-4BF7-9970-91F1855AC027}" dt="2020-03-15T14:37:25.318" v="17" actId="47"/>
        <pc:sldMkLst>
          <pc:docMk/>
          <pc:sldMk cId="3727013593" sldId="407"/>
        </pc:sldMkLst>
      </pc:sldChg>
      <pc:sldChg chg="del">
        <pc:chgData name="Samson Christopher" userId="6a13b5f1e64a53ae" providerId="LiveId" clId="{C16499E8-3036-4BF7-9970-91F1855AC027}" dt="2020-03-15T14:37:25.637" v="19" actId="47"/>
        <pc:sldMkLst>
          <pc:docMk/>
          <pc:sldMk cId="623803182" sldId="408"/>
        </pc:sldMkLst>
      </pc:sldChg>
    </pc:docChg>
  </pc:docChgLst>
  <pc:docChgLst>
    <pc:chgData name="Samson Christopher" userId="6a13b5f1e64a53ae" providerId="LiveId" clId="{BBE6C34F-2E72-4BAB-BD6B-ACA594C14703}"/>
    <pc:docChg chg="custSel addSld delSld modSld">
      <pc:chgData name="Samson Christopher" userId="6a13b5f1e64a53ae" providerId="LiveId" clId="{BBE6C34F-2E72-4BAB-BD6B-ACA594C14703}" dt="2019-12-08T01:41:10.858" v="572" actId="1036"/>
      <pc:docMkLst>
        <pc:docMk/>
      </pc:docMkLst>
      <pc:sldChg chg="del">
        <pc:chgData name="Samson Christopher" userId="6a13b5f1e64a53ae" providerId="LiveId" clId="{BBE6C34F-2E72-4BAB-BD6B-ACA594C14703}" dt="2019-12-08T01:37:01.048" v="56" actId="47"/>
        <pc:sldMkLst>
          <pc:docMk/>
          <pc:sldMk cId="423992714" sldId="261"/>
        </pc:sldMkLst>
      </pc:sldChg>
      <pc:sldChg chg="addSp delSp modSp add">
        <pc:chgData name="Samson Christopher" userId="6a13b5f1e64a53ae" providerId="LiveId" clId="{BBE6C34F-2E72-4BAB-BD6B-ACA594C14703}" dt="2019-12-08T01:36:48.257" v="54" actId="1076"/>
        <pc:sldMkLst>
          <pc:docMk/>
          <pc:sldMk cId="1248914795" sldId="262"/>
        </pc:sldMkLst>
        <pc:spChg chg="add del">
          <ac:chgData name="Samson Christopher" userId="6a13b5f1e64a53ae" providerId="LiveId" clId="{BBE6C34F-2E72-4BAB-BD6B-ACA594C14703}" dt="2019-12-08T01:33:41.921" v="14"/>
          <ac:spMkLst>
            <pc:docMk/>
            <pc:sldMk cId="1248914795" sldId="262"/>
            <ac:spMk id="3" creationId="{C7F7ED15-3DF3-4F94-9FBB-BDC0CC932C0A}"/>
          </ac:spMkLst>
        </pc:spChg>
        <pc:spChg chg="del">
          <ac:chgData name="Samson Christopher" userId="6a13b5f1e64a53ae" providerId="LiveId" clId="{BBE6C34F-2E72-4BAB-BD6B-ACA594C14703}" dt="2019-12-08T00:49:53.162" v="10" actId="478"/>
          <ac:spMkLst>
            <pc:docMk/>
            <pc:sldMk cId="1248914795" sldId="262"/>
            <ac:spMk id="4" creationId="{4ED1D8F6-79D9-4680-B037-BBE61F8F80AB}"/>
          </ac:spMkLst>
        </pc:spChg>
        <pc:spChg chg="add mod">
          <ac:chgData name="Samson Christopher" userId="6a13b5f1e64a53ae" providerId="LiveId" clId="{BBE6C34F-2E72-4BAB-BD6B-ACA594C14703}" dt="2019-12-08T01:36:48.257" v="54" actId="1076"/>
          <ac:spMkLst>
            <pc:docMk/>
            <pc:sldMk cId="1248914795" sldId="262"/>
            <ac:spMk id="5" creationId="{229846E5-613C-4BF5-B666-9DCEC69C4464}"/>
          </ac:spMkLst>
        </pc:spChg>
      </pc:sldChg>
      <pc:sldChg chg="del">
        <pc:chgData name="Samson Christopher" userId="6a13b5f1e64a53ae" providerId="LiveId" clId="{BBE6C34F-2E72-4BAB-BD6B-ACA594C14703}" dt="2019-12-08T00:49:41.761" v="0" actId="47"/>
        <pc:sldMkLst>
          <pc:docMk/>
          <pc:sldMk cId="3510283219" sldId="262"/>
        </pc:sldMkLst>
      </pc:sldChg>
      <pc:sldChg chg="addSp delSp modSp add">
        <pc:chgData name="Samson Christopher" userId="6a13b5f1e64a53ae" providerId="LiveId" clId="{BBE6C34F-2E72-4BAB-BD6B-ACA594C14703}" dt="2019-12-08T01:38:41.524" v="119" actId="1036"/>
        <pc:sldMkLst>
          <pc:docMk/>
          <pc:sldMk cId="444090340" sldId="263"/>
        </pc:sldMkLst>
        <pc:spChg chg="add mod">
          <ac:chgData name="Samson Christopher" userId="6a13b5f1e64a53ae" providerId="LiveId" clId="{BBE6C34F-2E72-4BAB-BD6B-ACA594C14703}" dt="2019-12-08T01:38:41.524" v="119" actId="1036"/>
          <ac:spMkLst>
            <pc:docMk/>
            <pc:sldMk cId="444090340" sldId="263"/>
            <ac:spMk id="3" creationId="{11882BE0-F9A8-4BBE-A778-FF3D37BD7A64}"/>
          </ac:spMkLst>
        </pc:spChg>
        <pc:spChg chg="del">
          <ac:chgData name="Samson Christopher" userId="6a13b5f1e64a53ae" providerId="LiveId" clId="{BBE6C34F-2E72-4BAB-BD6B-ACA594C14703}" dt="2019-12-08T01:34:31.128" v="17" actId="478"/>
          <ac:spMkLst>
            <pc:docMk/>
            <pc:sldMk cId="444090340" sldId="263"/>
            <ac:spMk id="5" creationId="{229846E5-613C-4BF5-B666-9DCEC69C4464}"/>
          </ac:spMkLst>
        </pc:spChg>
      </pc:sldChg>
      <pc:sldChg chg="add del">
        <pc:chgData name="Samson Christopher" userId="6a13b5f1e64a53ae" providerId="LiveId" clId="{BBE6C34F-2E72-4BAB-BD6B-ACA594C14703}" dt="2019-12-08T01:33:23.280" v="12" actId="47"/>
        <pc:sldMkLst>
          <pc:docMk/>
          <pc:sldMk cId="1942803768" sldId="263"/>
        </pc:sldMkLst>
      </pc:sldChg>
      <pc:sldChg chg="del">
        <pc:chgData name="Samson Christopher" userId="6a13b5f1e64a53ae" providerId="LiveId" clId="{BBE6C34F-2E72-4BAB-BD6B-ACA594C14703}" dt="2019-12-08T00:49:41.975" v="1" actId="47"/>
        <pc:sldMkLst>
          <pc:docMk/>
          <pc:sldMk cId="3207916439" sldId="263"/>
        </pc:sldMkLst>
      </pc:sldChg>
      <pc:sldChg chg="del">
        <pc:chgData name="Samson Christopher" userId="6a13b5f1e64a53ae" providerId="LiveId" clId="{BBE6C34F-2E72-4BAB-BD6B-ACA594C14703}" dt="2019-12-08T00:49:42.181" v="2" actId="47"/>
        <pc:sldMkLst>
          <pc:docMk/>
          <pc:sldMk cId="1815236944" sldId="264"/>
        </pc:sldMkLst>
      </pc:sldChg>
      <pc:sldChg chg="addSp modSp add">
        <pc:chgData name="Samson Christopher" userId="6a13b5f1e64a53ae" providerId="LiveId" clId="{BBE6C34F-2E72-4BAB-BD6B-ACA594C14703}" dt="2019-12-08T01:39:06.227" v="179" actId="1035"/>
        <pc:sldMkLst>
          <pc:docMk/>
          <pc:sldMk cId="2911688629" sldId="264"/>
        </pc:sldMkLst>
        <pc:spChg chg="add mod">
          <ac:chgData name="Samson Christopher" userId="6a13b5f1e64a53ae" providerId="LiveId" clId="{BBE6C34F-2E72-4BAB-BD6B-ACA594C14703}" dt="2019-12-08T01:39:06.227" v="179" actId="1035"/>
          <ac:spMkLst>
            <pc:docMk/>
            <pc:sldMk cId="2911688629" sldId="264"/>
            <ac:spMk id="3" creationId="{760EA8CF-9A6A-4189-8F1C-32B046D9DCF5}"/>
          </ac:spMkLst>
        </pc:spChg>
      </pc:sldChg>
      <pc:sldChg chg="del">
        <pc:chgData name="Samson Christopher" userId="6a13b5f1e64a53ae" providerId="LiveId" clId="{BBE6C34F-2E72-4BAB-BD6B-ACA594C14703}" dt="2019-12-08T00:49:42.379" v="3" actId="47"/>
        <pc:sldMkLst>
          <pc:docMk/>
          <pc:sldMk cId="2253542603" sldId="265"/>
        </pc:sldMkLst>
      </pc:sldChg>
      <pc:sldChg chg="addSp modSp add">
        <pc:chgData name="Samson Christopher" userId="6a13b5f1e64a53ae" providerId="LiveId" clId="{BBE6C34F-2E72-4BAB-BD6B-ACA594C14703}" dt="2019-12-08T01:39:24.913" v="243" actId="1036"/>
        <pc:sldMkLst>
          <pc:docMk/>
          <pc:sldMk cId="3509966904" sldId="265"/>
        </pc:sldMkLst>
        <pc:spChg chg="add mod">
          <ac:chgData name="Samson Christopher" userId="6a13b5f1e64a53ae" providerId="LiveId" clId="{BBE6C34F-2E72-4BAB-BD6B-ACA594C14703}" dt="2019-12-08T01:39:24.913" v="243" actId="1036"/>
          <ac:spMkLst>
            <pc:docMk/>
            <pc:sldMk cId="3509966904" sldId="265"/>
            <ac:spMk id="3" creationId="{AA21106F-DFBB-455E-9304-1357384AE3E8}"/>
          </ac:spMkLst>
        </pc:spChg>
      </pc:sldChg>
      <pc:sldChg chg="addSp modSp add">
        <pc:chgData name="Samson Christopher" userId="6a13b5f1e64a53ae" providerId="LiveId" clId="{BBE6C34F-2E72-4BAB-BD6B-ACA594C14703}" dt="2019-12-08T01:39:45.317" v="298" actId="1036"/>
        <pc:sldMkLst>
          <pc:docMk/>
          <pc:sldMk cId="2472728948" sldId="266"/>
        </pc:sldMkLst>
        <pc:spChg chg="add mod">
          <ac:chgData name="Samson Christopher" userId="6a13b5f1e64a53ae" providerId="LiveId" clId="{BBE6C34F-2E72-4BAB-BD6B-ACA594C14703}" dt="2019-12-08T01:39:45.317" v="298" actId="1036"/>
          <ac:spMkLst>
            <pc:docMk/>
            <pc:sldMk cId="2472728948" sldId="266"/>
            <ac:spMk id="3" creationId="{17EB7FCB-6B97-4325-AA05-A6E2EEE67370}"/>
          </ac:spMkLst>
        </pc:spChg>
      </pc:sldChg>
      <pc:sldChg chg="del">
        <pc:chgData name="Samson Christopher" userId="6a13b5f1e64a53ae" providerId="LiveId" clId="{BBE6C34F-2E72-4BAB-BD6B-ACA594C14703}" dt="2019-12-08T00:49:42.583" v="4" actId="47"/>
        <pc:sldMkLst>
          <pc:docMk/>
          <pc:sldMk cId="3292151339" sldId="266"/>
        </pc:sldMkLst>
      </pc:sldChg>
      <pc:sldChg chg="del">
        <pc:chgData name="Samson Christopher" userId="6a13b5f1e64a53ae" providerId="LiveId" clId="{BBE6C34F-2E72-4BAB-BD6B-ACA594C14703}" dt="2019-12-08T00:49:42.805" v="5" actId="47"/>
        <pc:sldMkLst>
          <pc:docMk/>
          <pc:sldMk cId="734796417" sldId="267"/>
        </pc:sldMkLst>
      </pc:sldChg>
      <pc:sldChg chg="addSp modSp add">
        <pc:chgData name="Samson Christopher" userId="6a13b5f1e64a53ae" providerId="LiveId" clId="{BBE6C34F-2E72-4BAB-BD6B-ACA594C14703}" dt="2019-12-08T01:40:08.177" v="388" actId="1035"/>
        <pc:sldMkLst>
          <pc:docMk/>
          <pc:sldMk cId="2305855744" sldId="267"/>
        </pc:sldMkLst>
        <pc:spChg chg="add mod">
          <ac:chgData name="Samson Christopher" userId="6a13b5f1e64a53ae" providerId="LiveId" clId="{BBE6C34F-2E72-4BAB-BD6B-ACA594C14703}" dt="2019-12-08T01:40:08.177" v="388" actId="1035"/>
          <ac:spMkLst>
            <pc:docMk/>
            <pc:sldMk cId="2305855744" sldId="267"/>
            <ac:spMk id="3" creationId="{F26F5913-497C-4D43-94DD-28CDCB318145}"/>
          </ac:spMkLst>
        </pc:spChg>
      </pc:sldChg>
      <pc:sldChg chg="addSp modSp add">
        <pc:chgData name="Samson Christopher" userId="6a13b5f1e64a53ae" providerId="LiveId" clId="{BBE6C34F-2E72-4BAB-BD6B-ACA594C14703}" dt="2019-12-08T01:40:32.587" v="446" actId="1036"/>
        <pc:sldMkLst>
          <pc:docMk/>
          <pc:sldMk cId="392176597" sldId="268"/>
        </pc:sldMkLst>
        <pc:spChg chg="add mod">
          <ac:chgData name="Samson Christopher" userId="6a13b5f1e64a53ae" providerId="LiveId" clId="{BBE6C34F-2E72-4BAB-BD6B-ACA594C14703}" dt="2019-12-08T01:40:32.587" v="446" actId="1036"/>
          <ac:spMkLst>
            <pc:docMk/>
            <pc:sldMk cId="392176597" sldId="268"/>
            <ac:spMk id="3" creationId="{BB17F3F1-AC67-4281-BD1A-74A6C9067233}"/>
          </ac:spMkLst>
        </pc:spChg>
      </pc:sldChg>
      <pc:sldChg chg="del">
        <pc:chgData name="Samson Christopher" userId="6a13b5f1e64a53ae" providerId="LiveId" clId="{BBE6C34F-2E72-4BAB-BD6B-ACA594C14703}" dt="2019-12-08T00:49:43.069" v="6" actId="47"/>
        <pc:sldMkLst>
          <pc:docMk/>
          <pc:sldMk cId="567114572" sldId="268"/>
        </pc:sldMkLst>
      </pc:sldChg>
      <pc:sldChg chg="del">
        <pc:chgData name="Samson Christopher" userId="6a13b5f1e64a53ae" providerId="LiveId" clId="{BBE6C34F-2E72-4BAB-BD6B-ACA594C14703}" dt="2019-12-08T00:49:43.564" v="7" actId="47"/>
        <pc:sldMkLst>
          <pc:docMk/>
          <pc:sldMk cId="1080926133" sldId="269"/>
        </pc:sldMkLst>
      </pc:sldChg>
      <pc:sldChg chg="addSp modSp add">
        <pc:chgData name="Samson Christopher" userId="6a13b5f1e64a53ae" providerId="LiveId" clId="{BBE6C34F-2E72-4BAB-BD6B-ACA594C14703}" dt="2019-12-08T01:40:51.996" v="511" actId="1036"/>
        <pc:sldMkLst>
          <pc:docMk/>
          <pc:sldMk cId="2975564250" sldId="269"/>
        </pc:sldMkLst>
        <pc:spChg chg="add mod">
          <ac:chgData name="Samson Christopher" userId="6a13b5f1e64a53ae" providerId="LiveId" clId="{BBE6C34F-2E72-4BAB-BD6B-ACA594C14703}" dt="2019-12-08T01:40:51.996" v="511" actId="1036"/>
          <ac:spMkLst>
            <pc:docMk/>
            <pc:sldMk cId="2975564250" sldId="269"/>
            <ac:spMk id="3" creationId="{9DF90BE1-BA22-465A-803C-D0A3DCF60836}"/>
          </ac:spMkLst>
        </pc:spChg>
      </pc:sldChg>
      <pc:sldChg chg="addSp modSp add">
        <pc:chgData name="Samson Christopher" userId="6a13b5f1e64a53ae" providerId="LiveId" clId="{BBE6C34F-2E72-4BAB-BD6B-ACA594C14703}" dt="2019-12-08T01:41:10.858" v="572" actId="1036"/>
        <pc:sldMkLst>
          <pc:docMk/>
          <pc:sldMk cId="2961022445" sldId="270"/>
        </pc:sldMkLst>
        <pc:spChg chg="add mod">
          <ac:chgData name="Samson Christopher" userId="6a13b5f1e64a53ae" providerId="LiveId" clId="{BBE6C34F-2E72-4BAB-BD6B-ACA594C14703}" dt="2019-12-08T01:41:10.858" v="572" actId="1036"/>
          <ac:spMkLst>
            <pc:docMk/>
            <pc:sldMk cId="2961022445" sldId="270"/>
            <ac:spMk id="3" creationId="{54CAFB4F-4964-4E11-AB1A-8FA6A55E27F5}"/>
          </ac:spMkLst>
        </pc:spChg>
      </pc:sldChg>
      <pc:sldChg chg="del">
        <pc:chgData name="Samson Christopher" userId="6a13b5f1e64a53ae" providerId="LiveId" clId="{BBE6C34F-2E72-4BAB-BD6B-ACA594C14703}" dt="2019-12-08T00:49:43.823" v="8" actId="47"/>
        <pc:sldMkLst>
          <pc:docMk/>
          <pc:sldMk cId="3289266507" sldId="270"/>
        </pc:sldMkLst>
      </pc:sldChg>
      <pc:sldChg chg="add del">
        <pc:chgData name="Samson Christopher" userId="6a13b5f1e64a53ae" providerId="LiveId" clId="{BBE6C34F-2E72-4BAB-BD6B-ACA594C14703}" dt="2019-12-08T01:35:46.409" v="38" actId="47"/>
        <pc:sldMkLst>
          <pc:docMk/>
          <pc:sldMk cId="3327133161" sldId="271"/>
        </pc:sldMkLst>
      </pc:sldChg>
      <pc:sldChg chg="add del">
        <pc:chgData name="Samson Christopher" userId="6a13b5f1e64a53ae" providerId="LiveId" clId="{BBE6C34F-2E72-4BAB-BD6B-ACA594C14703}" dt="2019-12-08T01:35:46.664" v="39" actId="47"/>
        <pc:sldMkLst>
          <pc:docMk/>
          <pc:sldMk cId="799054831" sldId="272"/>
        </pc:sldMkLst>
      </pc:sldChg>
      <pc:sldChg chg="add del">
        <pc:chgData name="Samson Christopher" userId="6a13b5f1e64a53ae" providerId="LiveId" clId="{BBE6C34F-2E72-4BAB-BD6B-ACA594C14703}" dt="2019-12-08T01:35:47.243" v="40" actId="47"/>
        <pc:sldMkLst>
          <pc:docMk/>
          <pc:sldMk cId="865348064" sldId="273"/>
        </pc:sldMkLst>
      </pc:sldChg>
      <pc:sldChg chg="add del">
        <pc:chgData name="Samson Christopher" userId="6a13b5f1e64a53ae" providerId="LiveId" clId="{BBE6C34F-2E72-4BAB-BD6B-ACA594C14703}" dt="2019-12-08T01:35:47.663" v="41" actId="47"/>
        <pc:sldMkLst>
          <pc:docMk/>
          <pc:sldMk cId="1323413659" sldId="274"/>
        </pc:sldMkLst>
      </pc:sldChg>
      <pc:sldChg chg="add del">
        <pc:chgData name="Samson Christopher" userId="6a13b5f1e64a53ae" providerId="LiveId" clId="{BBE6C34F-2E72-4BAB-BD6B-ACA594C14703}" dt="2019-12-08T01:35:48.400" v="42" actId="47"/>
        <pc:sldMkLst>
          <pc:docMk/>
          <pc:sldMk cId="1347649746" sldId="275"/>
        </pc:sldMkLst>
      </pc:sldChg>
    </pc:docChg>
  </pc:docChgLst>
  <pc:docChgLst>
    <pc:chgData name="Samson Christopher" userId="6a13b5f1e64a53ae" providerId="LiveId" clId="{D9D14EDE-D43D-44E9-8F65-28B8C48ADBA1}"/>
    <pc:docChg chg="undo custSel addSld delSld modSld">
      <pc:chgData name="Samson Christopher" userId="6a13b5f1e64a53ae" providerId="LiveId" clId="{D9D14EDE-D43D-44E9-8F65-28B8C48ADBA1}" dt="2020-03-15T05:41:44.963" v="2397" actId="1036"/>
      <pc:docMkLst>
        <pc:docMk/>
      </pc:docMkLst>
      <pc:sldChg chg="del">
        <pc:chgData name="Samson Christopher" userId="6a13b5f1e64a53ae" providerId="LiveId" clId="{D9D14EDE-D43D-44E9-8F65-28B8C48ADBA1}" dt="2020-03-15T05:06:07.386" v="35" actId="47"/>
        <pc:sldMkLst>
          <pc:docMk/>
          <pc:sldMk cId="2279430297" sldId="369"/>
        </pc:sldMkLst>
      </pc:sldChg>
      <pc:sldChg chg="addSp delSp modSp del mod">
        <pc:chgData name="Samson Christopher" userId="6a13b5f1e64a53ae" providerId="LiveId" clId="{D9D14EDE-D43D-44E9-8F65-28B8C48ADBA1}" dt="2020-03-15T05:20:13.762" v="738" actId="47"/>
        <pc:sldMkLst>
          <pc:docMk/>
          <pc:sldMk cId="1360293992" sldId="370"/>
        </pc:sldMkLst>
        <pc:spChg chg="del">
          <ac:chgData name="Samson Christopher" userId="6a13b5f1e64a53ae" providerId="LiveId" clId="{D9D14EDE-D43D-44E9-8F65-28B8C48ADBA1}" dt="2020-03-15T04:57:27.738" v="6" actId="478"/>
          <ac:spMkLst>
            <pc:docMk/>
            <pc:sldMk cId="1360293992" sldId="370"/>
            <ac:spMk id="2" creationId="{1EC46BA7-FEA4-4FA3-ABF6-935FB9299C59}"/>
          </ac:spMkLst>
        </pc:spChg>
        <pc:spChg chg="add mod">
          <ac:chgData name="Samson Christopher" userId="6a13b5f1e64a53ae" providerId="LiveId" clId="{D9D14EDE-D43D-44E9-8F65-28B8C48ADBA1}" dt="2020-03-15T05:08:08.765" v="112" actId="1036"/>
          <ac:spMkLst>
            <pc:docMk/>
            <pc:sldMk cId="1360293992" sldId="370"/>
            <ac:spMk id="3" creationId="{00412C29-42D5-4492-A361-F4D04849E5CB}"/>
          </ac:spMkLst>
        </pc:spChg>
      </pc:sldChg>
      <pc:sldChg chg="addSp delSp modSp add del mod">
        <pc:chgData name="Samson Christopher" userId="6a13b5f1e64a53ae" providerId="LiveId" clId="{D9D14EDE-D43D-44E9-8F65-28B8C48ADBA1}" dt="2020-03-15T05:36:43.258" v="1748" actId="47"/>
        <pc:sldMkLst>
          <pc:docMk/>
          <pc:sldMk cId="2814015096" sldId="371"/>
        </pc:sldMkLst>
        <pc:spChg chg="add del mod">
          <ac:chgData name="Samson Christopher" userId="6a13b5f1e64a53ae" providerId="LiveId" clId="{D9D14EDE-D43D-44E9-8F65-28B8C48ADBA1}" dt="2020-03-15T05:16:13.583" v="701" actId="478"/>
          <ac:spMkLst>
            <pc:docMk/>
            <pc:sldMk cId="2814015096" sldId="371"/>
            <ac:spMk id="2" creationId="{E8410F8A-9BAA-4F15-AECD-7924166A30E2}"/>
          </ac:spMkLst>
        </pc:spChg>
        <pc:spChg chg="add mod">
          <ac:chgData name="Samson Christopher" userId="6a13b5f1e64a53ae" providerId="LiveId" clId="{D9D14EDE-D43D-44E9-8F65-28B8C48ADBA1}" dt="2020-03-15T05:22:19.602" v="820" actId="1036"/>
          <ac:spMkLst>
            <pc:docMk/>
            <pc:sldMk cId="2814015096" sldId="371"/>
            <ac:spMk id="3" creationId="{79034AA9-DC0F-439F-931C-D22651D23426}"/>
          </ac:spMkLst>
        </pc:spChg>
      </pc:sldChg>
      <pc:sldChg chg="del">
        <pc:chgData name="Samson Christopher" userId="6a13b5f1e64a53ae" providerId="LiveId" clId="{D9D14EDE-D43D-44E9-8F65-28B8C48ADBA1}" dt="2020-03-15T04:57:23.509" v="0" actId="47"/>
        <pc:sldMkLst>
          <pc:docMk/>
          <pc:sldMk cId="3509433643" sldId="371"/>
        </pc:sldMkLst>
      </pc:sldChg>
      <pc:sldChg chg="addSp modSp add del mod">
        <pc:chgData name="Samson Christopher" userId="6a13b5f1e64a53ae" providerId="LiveId" clId="{D9D14EDE-D43D-44E9-8F65-28B8C48ADBA1}" dt="2020-03-15T05:16:02.619" v="691" actId="47"/>
        <pc:sldMkLst>
          <pc:docMk/>
          <pc:sldMk cId="2690752536" sldId="372"/>
        </pc:sldMkLst>
        <pc:spChg chg="add mod">
          <ac:chgData name="Samson Christopher" userId="6a13b5f1e64a53ae" providerId="LiveId" clId="{D9D14EDE-D43D-44E9-8F65-28B8C48ADBA1}" dt="2020-03-15T05:10:01.758" v="244" actId="1036"/>
          <ac:spMkLst>
            <pc:docMk/>
            <pc:sldMk cId="2690752536" sldId="372"/>
            <ac:spMk id="2" creationId="{DF70F65B-EAC6-480B-82B5-9BC584224D01}"/>
          </ac:spMkLst>
        </pc:spChg>
      </pc:sldChg>
      <pc:sldChg chg="del">
        <pc:chgData name="Samson Christopher" userId="6a13b5f1e64a53ae" providerId="LiveId" clId="{D9D14EDE-D43D-44E9-8F65-28B8C48ADBA1}" dt="2020-03-15T04:57:23.775" v="1" actId="47"/>
        <pc:sldMkLst>
          <pc:docMk/>
          <pc:sldMk cId="2851953535" sldId="372"/>
        </pc:sldMkLst>
      </pc:sldChg>
      <pc:sldChg chg="addSp delSp modSp add del mod">
        <pc:chgData name="Samson Christopher" userId="6a13b5f1e64a53ae" providerId="LiveId" clId="{D9D14EDE-D43D-44E9-8F65-28B8C48ADBA1}" dt="2020-03-15T05:33:47.129" v="1730" actId="47"/>
        <pc:sldMkLst>
          <pc:docMk/>
          <pc:sldMk cId="3416041952" sldId="372"/>
        </pc:sldMkLst>
        <pc:spChg chg="add del mod">
          <ac:chgData name="Samson Christopher" userId="6a13b5f1e64a53ae" providerId="LiveId" clId="{D9D14EDE-D43D-44E9-8F65-28B8C48ADBA1}" dt="2020-03-15T05:33:27.871" v="1713" actId="478"/>
          <ac:spMkLst>
            <pc:docMk/>
            <pc:sldMk cId="3416041952" sldId="372"/>
            <ac:spMk id="2" creationId="{75C30525-1BB4-40FD-88D9-F99F442ACAD3}"/>
          </ac:spMkLst>
        </pc:spChg>
      </pc:sldChg>
      <pc:sldChg chg="addSp modSp add del mod">
        <pc:chgData name="Samson Christopher" userId="6a13b5f1e64a53ae" providerId="LiveId" clId="{D9D14EDE-D43D-44E9-8F65-28B8C48ADBA1}" dt="2020-03-15T05:16:02.864" v="692" actId="47"/>
        <pc:sldMkLst>
          <pc:docMk/>
          <pc:sldMk cId="2373300867" sldId="373"/>
        </pc:sldMkLst>
        <pc:spChg chg="add mod">
          <ac:chgData name="Samson Christopher" userId="6a13b5f1e64a53ae" providerId="LiveId" clId="{D9D14EDE-D43D-44E9-8F65-28B8C48ADBA1}" dt="2020-03-15T05:10:19.201" v="295" actId="1036"/>
          <ac:spMkLst>
            <pc:docMk/>
            <pc:sldMk cId="2373300867" sldId="373"/>
            <ac:spMk id="2" creationId="{6203CE1E-ABCB-4127-A141-B5C1816D1B70}"/>
          </ac:spMkLst>
        </pc:spChg>
      </pc:sldChg>
      <pc:sldChg chg="add del">
        <pc:chgData name="Samson Christopher" userId="6a13b5f1e64a53ae" providerId="LiveId" clId="{D9D14EDE-D43D-44E9-8F65-28B8C48ADBA1}" dt="2020-03-15T05:33:47.418" v="1731" actId="47"/>
        <pc:sldMkLst>
          <pc:docMk/>
          <pc:sldMk cId="2420432844" sldId="373"/>
        </pc:sldMkLst>
      </pc:sldChg>
      <pc:sldChg chg="addSp modSp add del mod">
        <pc:chgData name="Samson Christopher" userId="6a13b5f1e64a53ae" providerId="LiveId" clId="{D9D14EDE-D43D-44E9-8F65-28B8C48ADBA1}" dt="2020-03-15T05:33:23.512" v="1699" actId="47"/>
        <pc:sldMkLst>
          <pc:docMk/>
          <pc:sldMk cId="3646010976" sldId="373"/>
        </pc:sldMkLst>
        <pc:spChg chg="add mod">
          <ac:chgData name="Samson Christopher" userId="6a13b5f1e64a53ae" providerId="LiveId" clId="{D9D14EDE-D43D-44E9-8F65-28B8C48ADBA1}" dt="2020-03-15T05:23:05.491" v="932" actId="1036"/>
          <ac:spMkLst>
            <pc:docMk/>
            <pc:sldMk cId="3646010976" sldId="373"/>
            <ac:spMk id="2" creationId="{5D135A79-5EAE-48E7-A3FA-112ABFF98A26}"/>
          </ac:spMkLst>
        </pc:spChg>
      </pc:sldChg>
      <pc:sldChg chg="del">
        <pc:chgData name="Samson Christopher" userId="6a13b5f1e64a53ae" providerId="LiveId" clId="{D9D14EDE-D43D-44E9-8F65-28B8C48ADBA1}" dt="2020-03-15T04:57:23.957" v="2" actId="47"/>
        <pc:sldMkLst>
          <pc:docMk/>
          <pc:sldMk cId="3805192258" sldId="373"/>
        </pc:sldMkLst>
      </pc:sldChg>
      <pc:sldChg chg="addSp modSp add del mod">
        <pc:chgData name="Samson Christopher" userId="6a13b5f1e64a53ae" providerId="LiveId" clId="{D9D14EDE-D43D-44E9-8F65-28B8C48ADBA1}" dt="2020-03-15T05:16:03.046" v="693" actId="47"/>
        <pc:sldMkLst>
          <pc:docMk/>
          <pc:sldMk cId="2220496094" sldId="374"/>
        </pc:sldMkLst>
        <pc:spChg chg="add mod">
          <ac:chgData name="Samson Christopher" userId="6a13b5f1e64a53ae" providerId="LiveId" clId="{D9D14EDE-D43D-44E9-8F65-28B8C48ADBA1}" dt="2020-03-15T05:10:34.717" v="345" actId="1036"/>
          <ac:spMkLst>
            <pc:docMk/>
            <pc:sldMk cId="2220496094" sldId="374"/>
            <ac:spMk id="2" creationId="{F3265492-9AA8-4445-8031-8E4B6E0E4C22}"/>
          </ac:spMkLst>
        </pc:spChg>
      </pc:sldChg>
      <pc:sldChg chg="add del">
        <pc:chgData name="Samson Christopher" userId="6a13b5f1e64a53ae" providerId="LiveId" clId="{D9D14EDE-D43D-44E9-8F65-28B8C48ADBA1}" dt="2020-03-15T05:33:47.702" v="1732" actId="47"/>
        <pc:sldMkLst>
          <pc:docMk/>
          <pc:sldMk cId="3244767797" sldId="374"/>
        </pc:sldMkLst>
      </pc:sldChg>
      <pc:sldChg chg="addSp modSp add del mod">
        <pc:chgData name="Samson Christopher" userId="6a13b5f1e64a53ae" providerId="LiveId" clId="{D9D14EDE-D43D-44E9-8F65-28B8C48ADBA1}" dt="2020-03-15T05:33:23.730" v="1700" actId="47"/>
        <pc:sldMkLst>
          <pc:docMk/>
          <pc:sldMk cId="3686569120" sldId="374"/>
        </pc:sldMkLst>
        <pc:spChg chg="add mod">
          <ac:chgData name="Samson Christopher" userId="6a13b5f1e64a53ae" providerId="LiveId" clId="{D9D14EDE-D43D-44E9-8F65-28B8C48ADBA1}" dt="2020-03-15T05:23:33.387" v="996" actId="1035"/>
          <ac:spMkLst>
            <pc:docMk/>
            <pc:sldMk cId="3686569120" sldId="374"/>
            <ac:spMk id="2" creationId="{4C94D8ED-E2F1-46DE-A312-2D18C1033931}"/>
          </ac:spMkLst>
        </pc:spChg>
      </pc:sldChg>
      <pc:sldChg chg="del">
        <pc:chgData name="Samson Christopher" userId="6a13b5f1e64a53ae" providerId="LiveId" clId="{D9D14EDE-D43D-44E9-8F65-28B8C48ADBA1}" dt="2020-03-15T04:57:24.170" v="3" actId="47"/>
        <pc:sldMkLst>
          <pc:docMk/>
          <pc:sldMk cId="3809140796" sldId="374"/>
        </pc:sldMkLst>
      </pc:sldChg>
      <pc:sldChg chg="add del">
        <pc:chgData name="Samson Christopher" userId="6a13b5f1e64a53ae" providerId="LiveId" clId="{D9D14EDE-D43D-44E9-8F65-28B8C48ADBA1}" dt="2020-03-15T05:33:48.129" v="1733" actId="47"/>
        <pc:sldMkLst>
          <pc:docMk/>
          <pc:sldMk cId="2510181720" sldId="375"/>
        </pc:sldMkLst>
      </pc:sldChg>
      <pc:sldChg chg="addSp modSp add del mod">
        <pc:chgData name="Samson Christopher" userId="6a13b5f1e64a53ae" providerId="LiveId" clId="{D9D14EDE-D43D-44E9-8F65-28B8C48ADBA1}" dt="2020-03-15T05:33:23.919" v="1701" actId="47"/>
        <pc:sldMkLst>
          <pc:docMk/>
          <pc:sldMk cId="3463541693" sldId="375"/>
        </pc:sldMkLst>
        <pc:spChg chg="add mod">
          <ac:chgData name="Samson Christopher" userId="6a13b5f1e64a53ae" providerId="LiveId" clId="{D9D14EDE-D43D-44E9-8F65-28B8C48ADBA1}" dt="2020-03-15T05:23:54.138" v="1046" actId="1035"/>
          <ac:spMkLst>
            <pc:docMk/>
            <pc:sldMk cId="3463541693" sldId="375"/>
            <ac:spMk id="2" creationId="{69D16CF7-77D1-4EDF-B86C-A9F162003F40}"/>
          </ac:spMkLst>
        </pc:spChg>
      </pc:sldChg>
      <pc:sldChg chg="addSp modSp add del mod">
        <pc:chgData name="Samson Christopher" userId="6a13b5f1e64a53ae" providerId="LiveId" clId="{D9D14EDE-D43D-44E9-8F65-28B8C48ADBA1}" dt="2020-03-15T05:16:03.267" v="694" actId="47"/>
        <pc:sldMkLst>
          <pc:docMk/>
          <pc:sldMk cId="3677722025" sldId="375"/>
        </pc:sldMkLst>
        <pc:spChg chg="add mod">
          <ac:chgData name="Samson Christopher" userId="6a13b5f1e64a53ae" providerId="LiveId" clId="{D9D14EDE-D43D-44E9-8F65-28B8C48ADBA1}" dt="2020-03-15T05:11:05.502" v="398" actId="1035"/>
          <ac:spMkLst>
            <pc:docMk/>
            <pc:sldMk cId="3677722025" sldId="375"/>
            <ac:spMk id="2" creationId="{A0D95444-C4C2-4252-AEDD-F2DBD0D833F5}"/>
          </ac:spMkLst>
        </pc:spChg>
      </pc:sldChg>
      <pc:sldChg chg="del">
        <pc:chgData name="Samson Christopher" userId="6a13b5f1e64a53ae" providerId="LiveId" clId="{D9D14EDE-D43D-44E9-8F65-28B8C48ADBA1}" dt="2020-03-15T04:57:24.348" v="4" actId="47"/>
        <pc:sldMkLst>
          <pc:docMk/>
          <pc:sldMk cId="3973111627" sldId="375"/>
        </pc:sldMkLst>
      </pc:sldChg>
      <pc:sldChg chg="add del">
        <pc:chgData name="Samson Christopher" userId="6a13b5f1e64a53ae" providerId="LiveId" clId="{D9D14EDE-D43D-44E9-8F65-28B8C48ADBA1}" dt="2020-03-15T05:33:48.558" v="1734" actId="47"/>
        <pc:sldMkLst>
          <pc:docMk/>
          <pc:sldMk cId="433997857" sldId="376"/>
        </pc:sldMkLst>
      </pc:sldChg>
      <pc:sldChg chg="del">
        <pc:chgData name="Samson Christopher" userId="6a13b5f1e64a53ae" providerId="LiveId" clId="{D9D14EDE-D43D-44E9-8F65-28B8C48ADBA1}" dt="2020-03-15T04:57:24.537" v="5" actId="47"/>
        <pc:sldMkLst>
          <pc:docMk/>
          <pc:sldMk cId="1662070994" sldId="376"/>
        </pc:sldMkLst>
      </pc:sldChg>
      <pc:sldChg chg="addSp modSp add del mod">
        <pc:chgData name="Samson Christopher" userId="6a13b5f1e64a53ae" providerId="LiveId" clId="{D9D14EDE-D43D-44E9-8F65-28B8C48ADBA1}" dt="2020-03-15T05:33:24.096" v="1702" actId="47"/>
        <pc:sldMkLst>
          <pc:docMk/>
          <pc:sldMk cId="2249323394" sldId="376"/>
        </pc:sldMkLst>
        <pc:spChg chg="add mod">
          <ac:chgData name="Samson Christopher" userId="6a13b5f1e64a53ae" providerId="LiveId" clId="{D9D14EDE-D43D-44E9-8F65-28B8C48ADBA1}" dt="2020-03-15T05:24:13.185" v="1127" actId="1036"/>
          <ac:spMkLst>
            <pc:docMk/>
            <pc:sldMk cId="2249323394" sldId="376"/>
            <ac:spMk id="2" creationId="{99E84B44-685E-4BA5-8AF8-BD0F3ACD243E}"/>
          </ac:spMkLst>
        </pc:spChg>
      </pc:sldChg>
      <pc:sldChg chg="addSp modSp add del mod">
        <pc:chgData name="Samson Christopher" userId="6a13b5f1e64a53ae" providerId="LiveId" clId="{D9D14EDE-D43D-44E9-8F65-28B8C48ADBA1}" dt="2020-03-15T05:16:03.464" v="695" actId="47"/>
        <pc:sldMkLst>
          <pc:docMk/>
          <pc:sldMk cId="3031173302" sldId="376"/>
        </pc:sldMkLst>
        <pc:spChg chg="add mod">
          <ac:chgData name="Samson Christopher" userId="6a13b5f1e64a53ae" providerId="LiveId" clId="{D9D14EDE-D43D-44E9-8F65-28B8C48ADBA1}" dt="2020-03-15T05:11:51.613" v="409" actId="1035"/>
          <ac:spMkLst>
            <pc:docMk/>
            <pc:sldMk cId="3031173302" sldId="376"/>
            <ac:spMk id="2" creationId="{B6689FF2-E0EE-45EE-BD8D-523450A6ABC1}"/>
          </ac:spMkLst>
        </pc:spChg>
      </pc:sldChg>
      <pc:sldChg chg="addSp modSp add mod">
        <pc:chgData name="Samson Christopher" userId="6a13b5f1e64a53ae" providerId="LiveId" clId="{D9D14EDE-D43D-44E9-8F65-28B8C48ADBA1}" dt="2020-03-15T05:37:39.092" v="1834" actId="1036"/>
        <pc:sldMkLst>
          <pc:docMk/>
          <pc:sldMk cId="1581562933" sldId="377"/>
        </pc:sldMkLst>
        <pc:spChg chg="add mod">
          <ac:chgData name="Samson Christopher" userId="6a13b5f1e64a53ae" providerId="LiveId" clId="{D9D14EDE-D43D-44E9-8F65-28B8C48ADBA1}" dt="2020-03-15T05:37:39.092" v="1834" actId="1036"/>
          <ac:spMkLst>
            <pc:docMk/>
            <pc:sldMk cId="1581562933" sldId="377"/>
            <ac:spMk id="2" creationId="{DAA8727B-896C-4E56-A113-DD5D7A74FDB4}"/>
          </ac:spMkLst>
        </pc:spChg>
      </pc:sldChg>
      <pc:sldChg chg="addSp modSp add del mod">
        <pc:chgData name="Samson Christopher" userId="6a13b5f1e64a53ae" providerId="LiveId" clId="{D9D14EDE-D43D-44E9-8F65-28B8C48ADBA1}" dt="2020-03-15T05:33:24.277" v="1703" actId="47"/>
        <pc:sldMkLst>
          <pc:docMk/>
          <pc:sldMk cId="2792683769" sldId="377"/>
        </pc:sldMkLst>
        <pc:spChg chg="add mod">
          <ac:chgData name="Samson Christopher" userId="6a13b5f1e64a53ae" providerId="LiveId" clId="{D9D14EDE-D43D-44E9-8F65-28B8C48ADBA1}" dt="2020-03-15T05:24:28.301" v="1184" actId="1035"/>
          <ac:spMkLst>
            <pc:docMk/>
            <pc:sldMk cId="2792683769" sldId="377"/>
            <ac:spMk id="2" creationId="{B24C29AE-9D66-40B9-A419-298A1D0492AE}"/>
          </ac:spMkLst>
        </pc:spChg>
      </pc:sldChg>
      <pc:sldChg chg="addSp modSp add del mod">
        <pc:chgData name="Samson Christopher" userId="6a13b5f1e64a53ae" providerId="LiveId" clId="{D9D14EDE-D43D-44E9-8F65-28B8C48ADBA1}" dt="2020-03-15T05:16:03.639" v="696" actId="47"/>
        <pc:sldMkLst>
          <pc:docMk/>
          <pc:sldMk cId="4168068865" sldId="377"/>
        </pc:sldMkLst>
        <pc:spChg chg="add mod">
          <ac:chgData name="Samson Christopher" userId="6a13b5f1e64a53ae" providerId="LiveId" clId="{D9D14EDE-D43D-44E9-8F65-28B8C48ADBA1}" dt="2020-03-15T05:12:13.258" v="466" actId="1036"/>
          <ac:spMkLst>
            <pc:docMk/>
            <pc:sldMk cId="4168068865" sldId="377"/>
            <ac:spMk id="2" creationId="{10960604-78A5-4211-BBCE-3F5991692064}"/>
          </ac:spMkLst>
        </pc:spChg>
      </pc:sldChg>
      <pc:sldChg chg="addSp modSp add del mod">
        <pc:chgData name="Samson Christopher" userId="6a13b5f1e64a53ae" providerId="LiveId" clId="{D9D14EDE-D43D-44E9-8F65-28B8C48ADBA1}" dt="2020-03-15T05:33:24.454" v="1704" actId="47"/>
        <pc:sldMkLst>
          <pc:docMk/>
          <pc:sldMk cId="1828594992" sldId="378"/>
        </pc:sldMkLst>
        <pc:spChg chg="add mod">
          <ac:chgData name="Samson Christopher" userId="6a13b5f1e64a53ae" providerId="LiveId" clId="{D9D14EDE-D43D-44E9-8F65-28B8C48ADBA1}" dt="2020-03-15T05:24:45.961" v="1229" actId="1036"/>
          <ac:spMkLst>
            <pc:docMk/>
            <pc:sldMk cId="1828594992" sldId="378"/>
            <ac:spMk id="2" creationId="{E763E67D-26DD-487D-8C6B-D77A22FA9ADA}"/>
          </ac:spMkLst>
        </pc:spChg>
      </pc:sldChg>
      <pc:sldChg chg="addSp modSp add mod">
        <pc:chgData name="Samson Christopher" userId="6a13b5f1e64a53ae" providerId="LiveId" clId="{D9D14EDE-D43D-44E9-8F65-28B8C48ADBA1}" dt="2020-03-15T05:37:55.225" v="1900" actId="1035"/>
        <pc:sldMkLst>
          <pc:docMk/>
          <pc:sldMk cId="1891107864" sldId="378"/>
        </pc:sldMkLst>
        <pc:spChg chg="add mod">
          <ac:chgData name="Samson Christopher" userId="6a13b5f1e64a53ae" providerId="LiveId" clId="{D9D14EDE-D43D-44E9-8F65-28B8C48ADBA1}" dt="2020-03-15T05:37:55.225" v="1900" actId="1035"/>
          <ac:spMkLst>
            <pc:docMk/>
            <pc:sldMk cId="1891107864" sldId="378"/>
            <ac:spMk id="2" creationId="{01C0F75D-F9CA-4A90-BC2F-B8C08B54C31D}"/>
          </ac:spMkLst>
        </pc:spChg>
      </pc:sldChg>
      <pc:sldChg chg="addSp modSp add del mod">
        <pc:chgData name="Samson Christopher" userId="6a13b5f1e64a53ae" providerId="LiveId" clId="{D9D14EDE-D43D-44E9-8F65-28B8C48ADBA1}" dt="2020-03-15T05:16:03.811" v="697" actId="47"/>
        <pc:sldMkLst>
          <pc:docMk/>
          <pc:sldMk cId="3150958201" sldId="378"/>
        </pc:sldMkLst>
        <pc:spChg chg="add mod">
          <ac:chgData name="Samson Christopher" userId="6a13b5f1e64a53ae" providerId="LiveId" clId="{D9D14EDE-D43D-44E9-8F65-28B8C48ADBA1}" dt="2020-03-15T05:12:30.042" v="516" actId="1035"/>
          <ac:spMkLst>
            <pc:docMk/>
            <pc:sldMk cId="3150958201" sldId="378"/>
            <ac:spMk id="2" creationId="{3A67FADE-DE6A-4A16-83FB-5190F9C53BD1}"/>
          </ac:spMkLst>
        </pc:spChg>
      </pc:sldChg>
      <pc:sldChg chg="addSp modSp add del mod">
        <pc:chgData name="Samson Christopher" userId="6a13b5f1e64a53ae" providerId="LiveId" clId="{D9D14EDE-D43D-44E9-8F65-28B8C48ADBA1}" dt="2020-03-15T05:16:03.969" v="698" actId="47"/>
        <pc:sldMkLst>
          <pc:docMk/>
          <pc:sldMk cId="2513028305" sldId="379"/>
        </pc:sldMkLst>
        <pc:spChg chg="add mod">
          <ac:chgData name="Samson Christopher" userId="6a13b5f1e64a53ae" providerId="LiveId" clId="{D9D14EDE-D43D-44E9-8F65-28B8C48ADBA1}" dt="2020-03-15T05:12:52.189" v="583" actId="1036"/>
          <ac:spMkLst>
            <pc:docMk/>
            <pc:sldMk cId="2513028305" sldId="379"/>
            <ac:spMk id="2" creationId="{9B4C633D-3AEC-494B-917E-BD422C9E6A61}"/>
          </ac:spMkLst>
        </pc:spChg>
      </pc:sldChg>
      <pc:sldChg chg="addSp modSp add mod">
        <pc:chgData name="Samson Christopher" userId="6a13b5f1e64a53ae" providerId="LiveId" clId="{D9D14EDE-D43D-44E9-8F65-28B8C48ADBA1}" dt="2020-03-15T05:38:09.049" v="1962" actId="1035"/>
        <pc:sldMkLst>
          <pc:docMk/>
          <pc:sldMk cId="4064060327" sldId="379"/>
        </pc:sldMkLst>
        <pc:spChg chg="add mod">
          <ac:chgData name="Samson Christopher" userId="6a13b5f1e64a53ae" providerId="LiveId" clId="{D9D14EDE-D43D-44E9-8F65-28B8C48ADBA1}" dt="2020-03-15T05:38:09.049" v="1962" actId="1035"/>
          <ac:spMkLst>
            <pc:docMk/>
            <pc:sldMk cId="4064060327" sldId="379"/>
            <ac:spMk id="2" creationId="{8B9261A6-01D2-439A-8CC5-29812DEF046D}"/>
          </ac:spMkLst>
        </pc:spChg>
      </pc:sldChg>
      <pc:sldChg chg="addSp modSp add del mod">
        <pc:chgData name="Samson Christopher" userId="6a13b5f1e64a53ae" providerId="LiveId" clId="{D9D14EDE-D43D-44E9-8F65-28B8C48ADBA1}" dt="2020-03-15T05:33:24.641" v="1705" actId="47"/>
        <pc:sldMkLst>
          <pc:docMk/>
          <pc:sldMk cId="4175467150" sldId="379"/>
        </pc:sldMkLst>
        <pc:spChg chg="add mod">
          <ac:chgData name="Samson Christopher" userId="6a13b5f1e64a53ae" providerId="LiveId" clId="{D9D14EDE-D43D-44E9-8F65-28B8C48ADBA1}" dt="2020-03-15T05:25:23.853" v="1295" actId="1036"/>
          <ac:spMkLst>
            <pc:docMk/>
            <pc:sldMk cId="4175467150" sldId="379"/>
            <ac:spMk id="2" creationId="{98C8C125-C740-49D6-8863-6DF5E6F6E253}"/>
          </ac:spMkLst>
        </pc:spChg>
      </pc:sldChg>
      <pc:sldChg chg="addSp modSp add mod">
        <pc:chgData name="Samson Christopher" userId="6a13b5f1e64a53ae" providerId="LiveId" clId="{D9D14EDE-D43D-44E9-8F65-28B8C48ADBA1}" dt="2020-03-15T05:38:59.069" v="2025" actId="1036"/>
        <pc:sldMkLst>
          <pc:docMk/>
          <pc:sldMk cId="2780041210" sldId="380"/>
        </pc:sldMkLst>
        <pc:spChg chg="add mod">
          <ac:chgData name="Samson Christopher" userId="6a13b5f1e64a53ae" providerId="LiveId" clId="{D9D14EDE-D43D-44E9-8F65-28B8C48ADBA1}" dt="2020-03-15T05:38:59.069" v="2025" actId="1036"/>
          <ac:spMkLst>
            <pc:docMk/>
            <pc:sldMk cId="2780041210" sldId="380"/>
            <ac:spMk id="2" creationId="{CA7BB24C-624C-4D5C-BEF7-4A34C5890D26}"/>
          </ac:spMkLst>
        </pc:spChg>
      </pc:sldChg>
      <pc:sldChg chg="addSp modSp add del mod">
        <pc:chgData name="Samson Christopher" userId="6a13b5f1e64a53ae" providerId="LiveId" clId="{D9D14EDE-D43D-44E9-8F65-28B8C48ADBA1}" dt="2020-03-15T05:33:24.834" v="1706" actId="47"/>
        <pc:sldMkLst>
          <pc:docMk/>
          <pc:sldMk cId="2864782030" sldId="380"/>
        </pc:sldMkLst>
        <pc:spChg chg="add mod">
          <ac:chgData name="Samson Christopher" userId="6a13b5f1e64a53ae" providerId="LiveId" clId="{D9D14EDE-D43D-44E9-8F65-28B8C48ADBA1}" dt="2020-03-15T05:25:43.521" v="1351" actId="1036"/>
          <ac:spMkLst>
            <pc:docMk/>
            <pc:sldMk cId="2864782030" sldId="380"/>
            <ac:spMk id="2" creationId="{4E1BA09E-5A4C-44B5-9E0B-185BE7083AE7}"/>
          </ac:spMkLst>
        </pc:spChg>
      </pc:sldChg>
      <pc:sldChg chg="addSp modSp add del mod">
        <pc:chgData name="Samson Christopher" userId="6a13b5f1e64a53ae" providerId="LiveId" clId="{D9D14EDE-D43D-44E9-8F65-28B8C48ADBA1}" dt="2020-03-15T05:16:04.151" v="699" actId="47"/>
        <pc:sldMkLst>
          <pc:docMk/>
          <pc:sldMk cId="3409798341" sldId="380"/>
        </pc:sldMkLst>
        <pc:spChg chg="add mod">
          <ac:chgData name="Samson Christopher" userId="6a13b5f1e64a53ae" providerId="LiveId" clId="{D9D14EDE-D43D-44E9-8F65-28B8C48ADBA1}" dt="2020-03-15T05:13:15.877" v="633" actId="1036"/>
          <ac:spMkLst>
            <pc:docMk/>
            <pc:sldMk cId="3409798341" sldId="380"/>
            <ac:spMk id="2" creationId="{A606BBCA-2936-4A83-9A6E-C2AE7A3AE542}"/>
          </ac:spMkLst>
        </pc:spChg>
      </pc:sldChg>
      <pc:sldChg chg="addSp modSp add mod">
        <pc:chgData name="Samson Christopher" userId="6a13b5f1e64a53ae" providerId="LiveId" clId="{D9D14EDE-D43D-44E9-8F65-28B8C48ADBA1}" dt="2020-03-15T05:39:20.158" v="2080" actId="1035"/>
        <pc:sldMkLst>
          <pc:docMk/>
          <pc:sldMk cId="2165926743" sldId="381"/>
        </pc:sldMkLst>
        <pc:spChg chg="add mod">
          <ac:chgData name="Samson Christopher" userId="6a13b5f1e64a53ae" providerId="LiveId" clId="{D9D14EDE-D43D-44E9-8F65-28B8C48ADBA1}" dt="2020-03-15T05:39:20.158" v="2080" actId="1035"/>
          <ac:spMkLst>
            <pc:docMk/>
            <pc:sldMk cId="2165926743" sldId="381"/>
            <ac:spMk id="2" creationId="{6D7C6040-BDD1-42A8-A177-3999537C86C9}"/>
          </ac:spMkLst>
        </pc:spChg>
      </pc:sldChg>
      <pc:sldChg chg="addSp modSp add del mod">
        <pc:chgData name="Samson Christopher" userId="6a13b5f1e64a53ae" providerId="LiveId" clId="{D9D14EDE-D43D-44E9-8F65-28B8C48ADBA1}" dt="2020-03-15T05:16:04.666" v="700" actId="47"/>
        <pc:sldMkLst>
          <pc:docMk/>
          <pc:sldMk cId="2767014666" sldId="381"/>
        </pc:sldMkLst>
        <pc:spChg chg="add mod">
          <ac:chgData name="Samson Christopher" userId="6a13b5f1e64a53ae" providerId="LiveId" clId="{D9D14EDE-D43D-44E9-8F65-28B8C48ADBA1}" dt="2020-03-15T05:13:48.757" v="690" actId="1035"/>
          <ac:spMkLst>
            <pc:docMk/>
            <pc:sldMk cId="2767014666" sldId="381"/>
            <ac:spMk id="2" creationId="{EA73C016-EA19-4939-B45C-E4225348ACC9}"/>
          </ac:spMkLst>
        </pc:spChg>
      </pc:sldChg>
      <pc:sldChg chg="addSp modSp add del mod">
        <pc:chgData name="Samson Christopher" userId="6a13b5f1e64a53ae" providerId="LiveId" clId="{D9D14EDE-D43D-44E9-8F65-28B8C48ADBA1}" dt="2020-03-15T05:33:25.004" v="1707" actId="47"/>
        <pc:sldMkLst>
          <pc:docMk/>
          <pc:sldMk cId="4143448143" sldId="381"/>
        </pc:sldMkLst>
        <pc:spChg chg="add mod">
          <ac:chgData name="Samson Christopher" userId="6a13b5f1e64a53ae" providerId="LiveId" clId="{D9D14EDE-D43D-44E9-8F65-28B8C48ADBA1}" dt="2020-03-15T05:26:01.247" v="1400" actId="1036"/>
          <ac:spMkLst>
            <pc:docMk/>
            <pc:sldMk cId="4143448143" sldId="381"/>
            <ac:spMk id="2" creationId="{55B946F2-E837-4D82-A8C5-66D602FE13AE}"/>
          </ac:spMkLst>
        </pc:spChg>
      </pc:sldChg>
      <pc:sldChg chg="addSp modSp add mod">
        <pc:chgData name="Samson Christopher" userId="6a13b5f1e64a53ae" providerId="LiveId" clId="{D9D14EDE-D43D-44E9-8F65-28B8C48ADBA1}" dt="2020-03-15T05:39:40.110" v="2135" actId="1036"/>
        <pc:sldMkLst>
          <pc:docMk/>
          <pc:sldMk cId="206864072" sldId="382"/>
        </pc:sldMkLst>
        <pc:spChg chg="add mod">
          <ac:chgData name="Samson Christopher" userId="6a13b5f1e64a53ae" providerId="LiveId" clId="{D9D14EDE-D43D-44E9-8F65-28B8C48ADBA1}" dt="2020-03-15T05:39:40.110" v="2135" actId="1036"/>
          <ac:spMkLst>
            <pc:docMk/>
            <pc:sldMk cId="206864072" sldId="382"/>
            <ac:spMk id="2" creationId="{DA8334A3-CA53-484F-A3F0-3C9A058CADF3}"/>
          </ac:spMkLst>
        </pc:spChg>
      </pc:sldChg>
      <pc:sldChg chg="addSp modSp add del mod">
        <pc:chgData name="Samson Christopher" userId="6a13b5f1e64a53ae" providerId="LiveId" clId="{D9D14EDE-D43D-44E9-8F65-28B8C48ADBA1}" dt="2020-03-15T05:33:25.175" v="1708" actId="47"/>
        <pc:sldMkLst>
          <pc:docMk/>
          <pc:sldMk cId="1097768317" sldId="382"/>
        </pc:sldMkLst>
        <pc:spChg chg="add mod">
          <ac:chgData name="Samson Christopher" userId="6a13b5f1e64a53ae" providerId="LiveId" clId="{D9D14EDE-D43D-44E9-8F65-28B8C48ADBA1}" dt="2020-03-15T05:26:20.007" v="1461" actId="1036"/>
          <ac:spMkLst>
            <pc:docMk/>
            <pc:sldMk cId="1097768317" sldId="382"/>
            <ac:spMk id="2" creationId="{50B816E5-B1D6-44C6-88E9-82FDD67937F3}"/>
          </ac:spMkLst>
        </pc:spChg>
      </pc:sldChg>
      <pc:sldChg chg="add del">
        <pc:chgData name="Samson Christopher" userId="6a13b5f1e64a53ae" providerId="LiveId" clId="{D9D14EDE-D43D-44E9-8F65-28B8C48ADBA1}" dt="2020-03-15T05:05:43.983" v="32" actId="47"/>
        <pc:sldMkLst>
          <pc:docMk/>
          <pc:sldMk cId="4070361059" sldId="382"/>
        </pc:sldMkLst>
      </pc:sldChg>
      <pc:sldChg chg="addSp modSp add del mod">
        <pc:chgData name="Samson Christopher" userId="6a13b5f1e64a53ae" providerId="LiveId" clId="{D9D14EDE-D43D-44E9-8F65-28B8C48ADBA1}" dt="2020-03-15T05:33:25.340" v="1709" actId="47"/>
        <pc:sldMkLst>
          <pc:docMk/>
          <pc:sldMk cId="543801873" sldId="383"/>
        </pc:sldMkLst>
        <pc:spChg chg="add mod">
          <ac:chgData name="Samson Christopher" userId="6a13b5f1e64a53ae" providerId="LiveId" clId="{D9D14EDE-D43D-44E9-8F65-28B8C48ADBA1}" dt="2020-03-15T05:26:42.551" v="1511" actId="1035"/>
          <ac:spMkLst>
            <pc:docMk/>
            <pc:sldMk cId="543801873" sldId="383"/>
            <ac:spMk id="2" creationId="{DE737A23-8DA3-4FD3-AD26-64A4176E4BEB}"/>
          </ac:spMkLst>
        </pc:spChg>
      </pc:sldChg>
      <pc:sldChg chg="addSp modSp add mod">
        <pc:chgData name="Samson Christopher" userId="6a13b5f1e64a53ae" providerId="LiveId" clId="{D9D14EDE-D43D-44E9-8F65-28B8C48ADBA1}" dt="2020-03-15T05:40:17.272" v="2192" actId="1036"/>
        <pc:sldMkLst>
          <pc:docMk/>
          <pc:sldMk cId="3241906049" sldId="383"/>
        </pc:sldMkLst>
        <pc:spChg chg="add mod">
          <ac:chgData name="Samson Christopher" userId="6a13b5f1e64a53ae" providerId="LiveId" clId="{D9D14EDE-D43D-44E9-8F65-28B8C48ADBA1}" dt="2020-03-15T05:40:17.272" v="2192" actId="1036"/>
          <ac:spMkLst>
            <pc:docMk/>
            <pc:sldMk cId="3241906049" sldId="383"/>
            <ac:spMk id="2" creationId="{A4A98B37-4180-4CB4-809D-B996D0609833}"/>
          </ac:spMkLst>
        </pc:spChg>
      </pc:sldChg>
      <pc:sldChg chg="add del">
        <pc:chgData name="Samson Christopher" userId="6a13b5f1e64a53ae" providerId="LiveId" clId="{D9D14EDE-D43D-44E9-8F65-28B8C48ADBA1}" dt="2020-03-15T05:05:44.701" v="33" actId="47"/>
        <pc:sldMkLst>
          <pc:docMk/>
          <pc:sldMk cId="3544455357" sldId="383"/>
        </pc:sldMkLst>
      </pc:sldChg>
      <pc:sldChg chg="addSp modSp add del mod">
        <pc:chgData name="Samson Christopher" userId="6a13b5f1e64a53ae" providerId="LiveId" clId="{D9D14EDE-D43D-44E9-8F65-28B8C48ADBA1}" dt="2020-03-15T05:33:25.557" v="1710" actId="47"/>
        <pc:sldMkLst>
          <pc:docMk/>
          <pc:sldMk cId="723976245" sldId="384"/>
        </pc:sldMkLst>
        <pc:spChg chg="add mod">
          <ac:chgData name="Samson Christopher" userId="6a13b5f1e64a53ae" providerId="LiveId" clId="{D9D14EDE-D43D-44E9-8F65-28B8C48ADBA1}" dt="2020-03-15T05:27:09.528" v="1568" actId="1036"/>
          <ac:spMkLst>
            <pc:docMk/>
            <pc:sldMk cId="723976245" sldId="384"/>
            <ac:spMk id="2" creationId="{0023152E-B451-4A2A-93F5-B42A17897E88}"/>
          </ac:spMkLst>
        </pc:spChg>
      </pc:sldChg>
      <pc:sldChg chg="addSp modSp add mod">
        <pc:chgData name="Samson Christopher" userId="6a13b5f1e64a53ae" providerId="LiveId" clId="{D9D14EDE-D43D-44E9-8F65-28B8C48ADBA1}" dt="2020-03-15T05:40:48.840" v="2288" actId="1035"/>
        <pc:sldMkLst>
          <pc:docMk/>
          <pc:sldMk cId="3831279338" sldId="384"/>
        </pc:sldMkLst>
        <pc:spChg chg="add mod">
          <ac:chgData name="Samson Christopher" userId="6a13b5f1e64a53ae" providerId="LiveId" clId="{D9D14EDE-D43D-44E9-8F65-28B8C48ADBA1}" dt="2020-03-15T05:40:48.840" v="2288" actId="1035"/>
          <ac:spMkLst>
            <pc:docMk/>
            <pc:sldMk cId="3831279338" sldId="384"/>
            <ac:spMk id="2" creationId="{DABDA7DE-0BA9-4D4A-8346-EE58A09D5C56}"/>
          </ac:spMkLst>
        </pc:spChg>
      </pc:sldChg>
      <pc:sldChg chg="addSp modSp add del mod">
        <pc:chgData name="Samson Christopher" userId="6a13b5f1e64a53ae" providerId="LiveId" clId="{D9D14EDE-D43D-44E9-8F65-28B8C48ADBA1}" dt="2020-03-15T05:33:25.748" v="1711" actId="47"/>
        <pc:sldMkLst>
          <pc:docMk/>
          <pc:sldMk cId="2457798448" sldId="385"/>
        </pc:sldMkLst>
        <pc:spChg chg="add mod">
          <ac:chgData name="Samson Christopher" userId="6a13b5f1e64a53ae" providerId="LiveId" clId="{D9D14EDE-D43D-44E9-8F65-28B8C48ADBA1}" dt="2020-03-15T05:27:39.705" v="1618" actId="1036"/>
          <ac:spMkLst>
            <pc:docMk/>
            <pc:sldMk cId="2457798448" sldId="385"/>
            <ac:spMk id="2" creationId="{66A70718-137B-4EF4-AC67-79F5A6682289}"/>
          </ac:spMkLst>
        </pc:spChg>
      </pc:sldChg>
      <pc:sldChg chg="addSp modSp add mod">
        <pc:chgData name="Samson Christopher" userId="6a13b5f1e64a53ae" providerId="LiveId" clId="{D9D14EDE-D43D-44E9-8F65-28B8C48ADBA1}" dt="2020-03-15T05:41:03.023" v="2340" actId="1036"/>
        <pc:sldMkLst>
          <pc:docMk/>
          <pc:sldMk cId="3009269757" sldId="385"/>
        </pc:sldMkLst>
        <pc:spChg chg="add mod">
          <ac:chgData name="Samson Christopher" userId="6a13b5f1e64a53ae" providerId="LiveId" clId="{D9D14EDE-D43D-44E9-8F65-28B8C48ADBA1}" dt="2020-03-15T05:41:03.023" v="2340" actId="1036"/>
          <ac:spMkLst>
            <pc:docMk/>
            <pc:sldMk cId="3009269757" sldId="385"/>
            <ac:spMk id="2" creationId="{CCC82D29-9CE0-4AF6-B91F-1675B82C1973}"/>
          </ac:spMkLst>
        </pc:spChg>
      </pc:sldChg>
      <pc:sldChg chg="addSp modSp add mod">
        <pc:chgData name="Samson Christopher" userId="6a13b5f1e64a53ae" providerId="LiveId" clId="{D9D14EDE-D43D-44E9-8F65-28B8C48ADBA1}" dt="2020-03-15T05:41:44.963" v="2397" actId="1036"/>
        <pc:sldMkLst>
          <pc:docMk/>
          <pc:sldMk cId="1038964116" sldId="386"/>
        </pc:sldMkLst>
        <pc:spChg chg="add mod">
          <ac:chgData name="Samson Christopher" userId="6a13b5f1e64a53ae" providerId="LiveId" clId="{D9D14EDE-D43D-44E9-8F65-28B8C48ADBA1}" dt="2020-03-15T05:41:44.963" v="2397" actId="1036"/>
          <ac:spMkLst>
            <pc:docMk/>
            <pc:sldMk cId="1038964116" sldId="386"/>
            <ac:spMk id="2" creationId="{71A58740-C4C4-4271-9C87-7E9E8BFD2B7C}"/>
          </ac:spMkLst>
        </pc:spChg>
      </pc:sldChg>
      <pc:sldChg chg="addSp modSp add del mod">
        <pc:chgData name="Samson Christopher" userId="6a13b5f1e64a53ae" providerId="LiveId" clId="{D9D14EDE-D43D-44E9-8F65-28B8C48ADBA1}" dt="2020-03-15T05:33:26.080" v="1712" actId="47"/>
        <pc:sldMkLst>
          <pc:docMk/>
          <pc:sldMk cId="2558709807" sldId="386"/>
        </pc:sldMkLst>
        <pc:spChg chg="add mod">
          <ac:chgData name="Samson Christopher" userId="6a13b5f1e64a53ae" providerId="LiveId" clId="{D9D14EDE-D43D-44E9-8F65-28B8C48ADBA1}" dt="2020-03-15T05:30:24.255" v="1698" actId="1035"/>
          <ac:spMkLst>
            <pc:docMk/>
            <pc:sldMk cId="2558709807" sldId="386"/>
            <ac:spMk id="2" creationId="{BEF5C60B-CFF0-4AB0-B14B-AFACB144B87A}"/>
          </ac:spMkLst>
        </pc:spChg>
      </pc:sldChg>
      <pc:sldChg chg="add del">
        <pc:chgData name="Samson Christopher" userId="6a13b5f1e64a53ae" providerId="LiveId" clId="{D9D14EDE-D43D-44E9-8F65-28B8C48ADBA1}" dt="2020-03-15T05:19:54.899" v="736" actId="47"/>
        <pc:sldMkLst>
          <pc:docMk/>
          <pc:sldMk cId="441485285" sldId="387"/>
        </pc:sldMkLst>
      </pc:sldChg>
      <pc:sldChg chg="add del">
        <pc:chgData name="Samson Christopher" userId="6a13b5f1e64a53ae" providerId="LiveId" clId="{D9D14EDE-D43D-44E9-8F65-28B8C48ADBA1}" dt="2020-03-15T05:33:52.079" v="1736" actId="47"/>
        <pc:sldMkLst>
          <pc:docMk/>
          <pc:sldMk cId="1862922223" sldId="387"/>
        </pc:sldMkLst>
      </pc:sldChg>
      <pc:sldChg chg="add del">
        <pc:chgData name="Samson Christopher" userId="6a13b5f1e64a53ae" providerId="LiveId" clId="{D9D14EDE-D43D-44E9-8F65-28B8C48ADBA1}" dt="2020-03-15T05:19:15.136" v="733"/>
        <pc:sldMkLst>
          <pc:docMk/>
          <pc:sldMk cId="1309170521" sldId="388"/>
        </pc:sldMkLst>
      </pc:sldChg>
      <pc:sldChg chg="add del">
        <pc:chgData name="Samson Christopher" userId="6a13b5f1e64a53ae" providerId="LiveId" clId="{D9D14EDE-D43D-44E9-8F65-28B8C48ADBA1}" dt="2020-03-15T05:33:51.649" v="1735" actId="47"/>
        <pc:sldMkLst>
          <pc:docMk/>
          <pc:sldMk cId="3827181867" sldId="388"/>
        </pc:sldMkLst>
      </pc:sldChg>
    </pc:docChg>
  </pc:docChgLst>
  <pc:docChgLst>
    <pc:chgData name="Samson Christopher" userId="6a13b5f1e64a53ae" providerId="LiveId" clId="{B50940F8-72A2-480D-9040-6033290927C1}"/>
    <pc:docChg chg="undo custSel addSld delSld modSld">
      <pc:chgData name="Samson Christopher" userId="6a13b5f1e64a53ae" providerId="LiveId" clId="{B50940F8-72A2-480D-9040-6033290927C1}" dt="2020-03-01T07:30:02.042" v="755" actId="1036"/>
      <pc:docMkLst>
        <pc:docMk/>
      </pc:docMkLst>
      <pc:sldChg chg="del">
        <pc:chgData name="Samson Christopher" userId="6a13b5f1e64a53ae" providerId="LiveId" clId="{B50940F8-72A2-480D-9040-6033290927C1}" dt="2020-03-01T07:25:58.056" v="49" actId="47"/>
        <pc:sldMkLst>
          <pc:docMk/>
          <pc:sldMk cId="2477691877" sldId="342"/>
        </pc:sldMkLst>
      </pc:sldChg>
      <pc:sldChg chg="addSp delSp modSp mod">
        <pc:chgData name="Samson Christopher" userId="6a13b5f1e64a53ae" providerId="LiveId" clId="{B50940F8-72A2-480D-9040-6033290927C1}" dt="2020-03-01T07:30:02.042" v="755" actId="1036"/>
        <pc:sldMkLst>
          <pc:docMk/>
          <pc:sldMk cId="3985157930" sldId="343"/>
        </pc:sldMkLst>
        <pc:spChg chg="del">
          <ac:chgData name="Samson Christopher" userId="6a13b5f1e64a53ae" providerId="LiveId" clId="{B50940F8-72A2-480D-9040-6033290927C1}" dt="2020-03-01T07:22:50.980" v="12" actId="478"/>
          <ac:spMkLst>
            <pc:docMk/>
            <pc:sldMk cId="3985157930" sldId="343"/>
            <ac:spMk id="2" creationId="{438565C2-D9FD-4A63-A33F-19EA82B48E7E}"/>
          </ac:spMkLst>
        </pc:spChg>
        <pc:spChg chg="add mod">
          <ac:chgData name="Samson Christopher" userId="6a13b5f1e64a53ae" providerId="LiveId" clId="{B50940F8-72A2-480D-9040-6033290927C1}" dt="2020-03-01T07:30:02.042" v="755" actId="1036"/>
          <ac:spMkLst>
            <pc:docMk/>
            <pc:sldMk cId="3985157930" sldId="343"/>
            <ac:spMk id="3" creationId="{31D26C4C-E9E7-4715-9388-05DF860B8B9E}"/>
          </ac:spMkLst>
        </pc:spChg>
      </pc:sldChg>
      <pc:sldChg chg="addSp modSp add mod">
        <pc:chgData name="Samson Christopher" userId="6a13b5f1e64a53ae" providerId="LiveId" clId="{B50940F8-72A2-480D-9040-6033290927C1}" dt="2020-03-01T07:29:36.653" v="697" actId="1036"/>
        <pc:sldMkLst>
          <pc:docMk/>
          <pc:sldMk cId="849352625" sldId="344"/>
        </pc:sldMkLst>
        <pc:spChg chg="add mod">
          <ac:chgData name="Samson Christopher" userId="6a13b5f1e64a53ae" providerId="LiveId" clId="{B50940F8-72A2-480D-9040-6033290927C1}" dt="2020-03-01T07:29:36.653" v="697" actId="1036"/>
          <ac:spMkLst>
            <pc:docMk/>
            <pc:sldMk cId="849352625" sldId="344"/>
            <ac:spMk id="2" creationId="{6EF13D00-625E-4A23-A19E-7B9E3281FCB4}"/>
          </ac:spMkLst>
        </pc:spChg>
      </pc:sldChg>
      <pc:sldChg chg="del">
        <pc:chgData name="Samson Christopher" userId="6a13b5f1e64a53ae" providerId="LiveId" clId="{B50940F8-72A2-480D-9040-6033290927C1}" dt="2020-03-01T07:22:46.314" v="0" actId="47"/>
        <pc:sldMkLst>
          <pc:docMk/>
          <pc:sldMk cId="897123317" sldId="344"/>
        </pc:sldMkLst>
      </pc:sldChg>
      <pc:sldChg chg="addSp modSp add mod">
        <pc:chgData name="Samson Christopher" userId="6a13b5f1e64a53ae" providerId="LiveId" clId="{B50940F8-72A2-480D-9040-6033290927C1}" dt="2020-03-01T07:29:13.019" v="641" actId="1035"/>
        <pc:sldMkLst>
          <pc:docMk/>
          <pc:sldMk cId="821262011" sldId="345"/>
        </pc:sldMkLst>
        <pc:spChg chg="add mod">
          <ac:chgData name="Samson Christopher" userId="6a13b5f1e64a53ae" providerId="LiveId" clId="{B50940F8-72A2-480D-9040-6033290927C1}" dt="2020-03-01T07:29:13.019" v="641" actId="1035"/>
          <ac:spMkLst>
            <pc:docMk/>
            <pc:sldMk cId="821262011" sldId="345"/>
            <ac:spMk id="2" creationId="{4B00D851-031E-42E4-BFC0-C8759E70C89E}"/>
          </ac:spMkLst>
        </pc:spChg>
      </pc:sldChg>
      <pc:sldChg chg="del">
        <pc:chgData name="Samson Christopher" userId="6a13b5f1e64a53ae" providerId="LiveId" clId="{B50940F8-72A2-480D-9040-6033290927C1}" dt="2020-03-01T07:22:46.558" v="1" actId="47"/>
        <pc:sldMkLst>
          <pc:docMk/>
          <pc:sldMk cId="3869723000" sldId="345"/>
        </pc:sldMkLst>
      </pc:sldChg>
      <pc:sldChg chg="addSp modSp add mod">
        <pc:chgData name="Samson Christopher" userId="6a13b5f1e64a53ae" providerId="LiveId" clId="{B50940F8-72A2-480D-9040-6033290927C1}" dt="2020-03-01T07:28:51.448" v="574" actId="1035"/>
        <pc:sldMkLst>
          <pc:docMk/>
          <pc:sldMk cId="397055548" sldId="346"/>
        </pc:sldMkLst>
        <pc:spChg chg="add mod">
          <ac:chgData name="Samson Christopher" userId="6a13b5f1e64a53ae" providerId="LiveId" clId="{B50940F8-72A2-480D-9040-6033290927C1}" dt="2020-03-01T07:28:51.448" v="574" actId="1035"/>
          <ac:spMkLst>
            <pc:docMk/>
            <pc:sldMk cId="397055548" sldId="346"/>
            <ac:spMk id="2" creationId="{9E1826EA-F202-462A-9A0B-37A13F9FDB92}"/>
          </ac:spMkLst>
        </pc:spChg>
      </pc:sldChg>
      <pc:sldChg chg="del">
        <pc:chgData name="Samson Christopher" userId="6a13b5f1e64a53ae" providerId="LiveId" clId="{B50940F8-72A2-480D-9040-6033290927C1}" dt="2020-03-01T07:22:46.733" v="2" actId="47"/>
        <pc:sldMkLst>
          <pc:docMk/>
          <pc:sldMk cId="2834601383" sldId="346"/>
        </pc:sldMkLst>
      </pc:sldChg>
      <pc:sldChg chg="addSp modSp add mod">
        <pc:chgData name="Samson Christopher" userId="6a13b5f1e64a53ae" providerId="LiveId" clId="{B50940F8-72A2-480D-9040-6033290927C1}" dt="2020-03-01T07:28:36.370" v="529" actId="1036"/>
        <pc:sldMkLst>
          <pc:docMk/>
          <pc:sldMk cId="685145822" sldId="347"/>
        </pc:sldMkLst>
        <pc:spChg chg="add mod">
          <ac:chgData name="Samson Christopher" userId="6a13b5f1e64a53ae" providerId="LiveId" clId="{B50940F8-72A2-480D-9040-6033290927C1}" dt="2020-03-01T07:28:36.370" v="529" actId="1036"/>
          <ac:spMkLst>
            <pc:docMk/>
            <pc:sldMk cId="685145822" sldId="347"/>
            <ac:spMk id="2" creationId="{333B317E-3645-481F-B568-018E8EDD9A3E}"/>
          </ac:spMkLst>
        </pc:spChg>
      </pc:sldChg>
      <pc:sldChg chg="del">
        <pc:chgData name="Samson Christopher" userId="6a13b5f1e64a53ae" providerId="LiveId" clId="{B50940F8-72A2-480D-9040-6033290927C1}" dt="2020-03-01T07:22:46.924" v="3" actId="47"/>
        <pc:sldMkLst>
          <pc:docMk/>
          <pc:sldMk cId="2790071700" sldId="347"/>
        </pc:sldMkLst>
      </pc:sldChg>
      <pc:sldChg chg="addSp modSp add mod">
        <pc:chgData name="Samson Christopher" userId="6a13b5f1e64a53ae" providerId="LiveId" clId="{B50940F8-72A2-480D-9040-6033290927C1}" dt="2020-03-01T07:28:05.245" v="457" actId="1036"/>
        <pc:sldMkLst>
          <pc:docMk/>
          <pc:sldMk cId="569699487" sldId="348"/>
        </pc:sldMkLst>
        <pc:spChg chg="add mod">
          <ac:chgData name="Samson Christopher" userId="6a13b5f1e64a53ae" providerId="LiveId" clId="{B50940F8-72A2-480D-9040-6033290927C1}" dt="2020-03-01T07:28:05.245" v="457" actId="1036"/>
          <ac:spMkLst>
            <pc:docMk/>
            <pc:sldMk cId="569699487" sldId="348"/>
            <ac:spMk id="2" creationId="{304FF2BF-5A5C-4F8C-A2CC-0D9180897103}"/>
          </ac:spMkLst>
        </pc:spChg>
      </pc:sldChg>
      <pc:sldChg chg="del">
        <pc:chgData name="Samson Christopher" userId="6a13b5f1e64a53ae" providerId="LiveId" clId="{B50940F8-72A2-480D-9040-6033290927C1}" dt="2020-03-01T07:22:47.166" v="4" actId="47"/>
        <pc:sldMkLst>
          <pc:docMk/>
          <pc:sldMk cId="1027103036" sldId="348"/>
        </pc:sldMkLst>
      </pc:sldChg>
      <pc:sldChg chg="addSp modSp add mod">
        <pc:chgData name="Samson Christopher" userId="6a13b5f1e64a53ae" providerId="LiveId" clId="{B50940F8-72A2-480D-9040-6033290927C1}" dt="2020-03-01T07:27:48.798" v="388" actId="1035"/>
        <pc:sldMkLst>
          <pc:docMk/>
          <pc:sldMk cId="875826200" sldId="349"/>
        </pc:sldMkLst>
        <pc:spChg chg="add mod">
          <ac:chgData name="Samson Christopher" userId="6a13b5f1e64a53ae" providerId="LiveId" clId="{B50940F8-72A2-480D-9040-6033290927C1}" dt="2020-03-01T07:27:48.798" v="388" actId="1035"/>
          <ac:spMkLst>
            <pc:docMk/>
            <pc:sldMk cId="875826200" sldId="349"/>
            <ac:spMk id="2" creationId="{11FFEA5F-12E5-4B7D-B5F5-D6AF511F6A66}"/>
          </ac:spMkLst>
        </pc:spChg>
      </pc:sldChg>
      <pc:sldChg chg="del">
        <pc:chgData name="Samson Christopher" userId="6a13b5f1e64a53ae" providerId="LiveId" clId="{B50940F8-72A2-480D-9040-6033290927C1}" dt="2020-03-01T07:22:47.454" v="5" actId="47"/>
        <pc:sldMkLst>
          <pc:docMk/>
          <pc:sldMk cId="2594423369" sldId="349"/>
        </pc:sldMkLst>
      </pc:sldChg>
      <pc:sldChg chg="addSp modSp add mod">
        <pc:chgData name="Samson Christopher" userId="6a13b5f1e64a53ae" providerId="LiveId" clId="{B50940F8-72A2-480D-9040-6033290927C1}" dt="2020-03-01T07:27:35.457" v="338" actId="1036"/>
        <pc:sldMkLst>
          <pc:docMk/>
          <pc:sldMk cId="2475185437" sldId="350"/>
        </pc:sldMkLst>
        <pc:spChg chg="add mod">
          <ac:chgData name="Samson Christopher" userId="6a13b5f1e64a53ae" providerId="LiveId" clId="{B50940F8-72A2-480D-9040-6033290927C1}" dt="2020-03-01T07:27:35.457" v="338" actId="1036"/>
          <ac:spMkLst>
            <pc:docMk/>
            <pc:sldMk cId="2475185437" sldId="350"/>
            <ac:spMk id="2" creationId="{887FDA6B-1442-460D-A7F8-B5A07C615FCA}"/>
          </ac:spMkLst>
        </pc:spChg>
      </pc:sldChg>
      <pc:sldChg chg="del">
        <pc:chgData name="Samson Christopher" userId="6a13b5f1e64a53ae" providerId="LiveId" clId="{B50940F8-72A2-480D-9040-6033290927C1}" dt="2020-03-01T07:22:47.666" v="6" actId="47"/>
        <pc:sldMkLst>
          <pc:docMk/>
          <pc:sldMk cId="3869109773" sldId="350"/>
        </pc:sldMkLst>
      </pc:sldChg>
      <pc:sldChg chg="addSp modSp add mod">
        <pc:chgData name="Samson Christopher" userId="6a13b5f1e64a53ae" providerId="LiveId" clId="{B50940F8-72A2-480D-9040-6033290927C1}" dt="2020-03-01T07:27:21.563" v="275" actId="1036"/>
        <pc:sldMkLst>
          <pc:docMk/>
          <pc:sldMk cId="1162820211" sldId="351"/>
        </pc:sldMkLst>
        <pc:spChg chg="add mod">
          <ac:chgData name="Samson Christopher" userId="6a13b5f1e64a53ae" providerId="LiveId" clId="{B50940F8-72A2-480D-9040-6033290927C1}" dt="2020-03-01T07:27:21.563" v="275" actId="1036"/>
          <ac:spMkLst>
            <pc:docMk/>
            <pc:sldMk cId="1162820211" sldId="351"/>
            <ac:spMk id="2" creationId="{12B2B3F0-A8D1-4831-92C0-ADE0E90A7591}"/>
          </ac:spMkLst>
        </pc:spChg>
      </pc:sldChg>
      <pc:sldChg chg="del">
        <pc:chgData name="Samson Christopher" userId="6a13b5f1e64a53ae" providerId="LiveId" clId="{B50940F8-72A2-480D-9040-6033290927C1}" dt="2020-03-01T07:22:47.862" v="7" actId="47"/>
        <pc:sldMkLst>
          <pc:docMk/>
          <pc:sldMk cId="1432449520" sldId="351"/>
        </pc:sldMkLst>
      </pc:sldChg>
      <pc:sldChg chg="del">
        <pc:chgData name="Samson Christopher" userId="6a13b5f1e64a53ae" providerId="LiveId" clId="{B50940F8-72A2-480D-9040-6033290927C1}" dt="2020-03-01T07:22:48.129" v="8" actId="47"/>
        <pc:sldMkLst>
          <pc:docMk/>
          <pc:sldMk cId="2045913345" sldId="352"/>
        </pc:sldMkLst>
      </pc:sldChg>
      <pc:sldChg chg="addSp modSp add mod">
        <pc:chgData name="Samson Christopher" userId="6a13b5f1e64a53ae" providerId="LiveId" clId="{B50940F8-72A2-480D-9040-6033290927C1}" dt="2020-03-01T07:27:09.543" v="225" actId="1036"/>
        <pc:sldMkLst>
          <pc:docMk/>
          <pc:sldMk cId="3648596671" sldId="352"/>
        </pc:sldMkLst>
        <pc:spChg chg="add mod">
          <ac:chgData name="Samson Christopher" userId="6a13b5f1e64a53ae" providerId="LiveId" clId="{B50940F8-72A2-480D-9040-6033290927C1}" dt="2020-03-01T07:27:09.543" v="225" actId="1036"/>
          <ac:spMkLst>
            <pc:docMk/>
            <pc:sldMk cId="3648596671" sldId="352"/>
            <ac:spMk id="2" creationId="{AD83FEBC-A57E-497E-8340-852029A15CD9}"/>
          </ac:spMkLst>
        </pc:spChg>
      </pc:sldChg>
      <pc:sldChg chg="del">
        <pc:chgData name="Samson Christopher" userId="6a13b5f1e64a53ae" providerId="LiveId" clId="{B50940F8-72A2-480D-9040-6033290927C1}" dt="2020-03-01T07:22:48.386" v="9" actId="47"/>
        <pc:sldMkLst>
          <pc:docMk/>
          <pc:sldMk cId="1304210480" sldId="353"/>
        </pc:sldMkLst>
      </pc:sldChg>
      <pc:sldChg chg="addSp modSp add mod">
        <pc:chgData name="Samson Christopher" userId="6a13b5f1e64a53ae" providerId="LiveId" clId="{B50940F8-72A2-480D-9040-6033290927C1}" dt="2020-03-01T07:26:54.803" v="168" actId="1036"/>
        <pc:sldMkLst>
          <pc:docMk/>
          <pc:sldMk cId="3596249765" sldId="353"/>
        </pc:sldMkLst>
        <pc:spChg chg="add mod">
          <ac:chgData name="Samson Christopher" userId="6a13b5f1e64a53ae" providerId="LiveId" clId="{B50940F8-72A2-480D-9040-6033290927C1}" dt="2020-03-01T07:26:54.803" v="168" actId="1036"/>
          <ac:spMkLst>
            <pc:docMk/>
            <pc:sldMk cId="3596249765" sldId="353"/>
            <ac:spMk id="2" creationId="{3B5D4061-9683-4D24-B861-C8DD61F79BEB}"/>
          </ac:spMkLst>
        </pc:spChg>
      </pc:sldChg>
      <pc:sldChg chg="del">
        <pc:chgData name="Samson Christopher" userId="6a13b5f1e64a53ae" providerId="LiveId" clId="{B50940F8-72A2-480D-9040-6033290927C1}" dt="2020-03-01T07:22:48.621" v="10" actId="47"/>
        <pc:sldMkLst>
          <pc:docMk/>
          <pc:sldMk cId="899042377" sldId="354"/>
        </pc:sldMkLst>
      </pc:sldChg>
      <pc:sldChg chg="addSp modSp add mod">
        <pc:chgData name="Samson Christopher" userId="6a13b5f1e64a53ae" providerId="LiveId" clId="{B50940F8-72A2-480D-9040-6033290927C1}" dt="2020-03-01T07:26:43.074" v="118" actId="1036"/>
        <pc:sldMkLst>
          <pc:docMk/>
          <pc:sldMk cId="2949505342" sldId="354"/>
        </pc:sldMkLst>
        <pc:spChg chg="add mod">
          <ac:chgData name="Samson Christopher" userId="6a13b5f1e64a53ae" providerId="LiveId" clId="{B50940F8-72A2-480D-9040-6033290927C1}" dt="2020-03-01T07:26:43.074" v="118" actId="1036"/>
          <ac:spMkLst>
            <pc:docMk/>
            <pc:sldMk cId="2949505342" sldId="354"/>
            <ac:spMk id="2" creationId="{8E36A7EE-0345-485E-B670-124FF40B7DDA}"/>
          </ac:spMkLst>
        </pc:spChg>
      </pc:sldChg>
      <pc:sldChg chg="del">
        <pc:chgData name="Samson Christopher" userId="6a13b5f1e64a53ae" providerId="LiveId" clId="{B50940F8-72A2-480D-9040-6033290927C1}" dt="2020-03-01T07:22:48.856" v="11" actId="47"/>
        <pc:sldMkLst>
          <pc:docMk/>
          <pc:sldMk cId="1860914266" sldId="355"/>
        </pc:sldMkLst>
      </pc:sldChg>
      <pc:sldChg chg="add del">
        <pc:chgData name="Samson Christopher" userId="6a13b5f1e64a53ae" providerId="LiveId" clId="{B50940F8-72A2-480D-9040-6033290927C1}" dt="2020-03-01T07:25:34.746" v="41" actId="47"/>
        <pc:sldMkLst>
          <pc:docMk/>
          <pc:sldMk cId="3148950937" sldId="355"/>
        </pc:sldMkLst>
      </pc:sldChg>
      <pc:sldChg chg="add del">
        <pc:chgData name="Samson Christopher" userId="6a13b5f1e64a53ae" providerId="LiveId" clId="{B50940F8-72A2-480D-9040-6033290927C1}" dt="2020-03-01T07:25:35.252" v="42" actId="47"/>
        <pc:sldMkLst>
          <pc:docMk/>
          <pc:sldMk cId="1631847298" sldId="356"/>
        </pc:sldMkLst>
      </pc:sldChg>
      <pc:sldChg chg="add del">
        <pc:chgData name="Samson Christopher" userId="6a13b5f1e64a53ae" providerId="LiveId" clId="{B50940F8-72A2-480D-9040-6033290927C1}" dt="2020-03-01T07:25:35.607" v="43" actId="47"/>
        <pc:sldMkLst>
          <pc:docMk/>
          <pc:sldMk cId="1011927997" sldId="357"/>
        </pc:sldMkLst>
      </pc:sldChg>
      <pc:sldChg chg="add del">
        <pc:chgData name="Samson Christopher" userId="6a13b5f1e64a53ae" providerId="LiveId" clId="{B50940F8-72A2-480D-9040-6033290927C1}" dt="2020-03-01T07:25:36.058" v="44" actId="47"/>
        <pc:sldMkLst>
          <pc:docMk/>
          <pc:sldMk cId="1483298964" sldId="358"/>
        </pc:sldMkLst>
      </pc:sldChg>
      <pc:sldChg chg="add del">
        <pc:chgData name="Samson Christopher" userId="6a13b5f1e64a53ae" providerId="LiveId" clId="{B50940F8-72A2-480D-9040-6033290927C1}" dt="2020-03-01T07:25:36.478" v="45" actId="47"/>
        <pc:sldMkLst>
          <pc:docMk/>
          <pc:sldMk cId="2883613721" sldId="359"/>
        </pc:sldMkLst>
      </pc:sldChg>
    </pc:docChg>
  </pc:docChgLst>
  <pc:docChgLst>
    <pc:chgData name="Samson Christopher" userId="6a13b5f1e64a53ae" providerId="LiveId" clId="{15758CF5-0928-4CB1-9CA4-A58A72FB0FE0}"/>
    <pc:docChg chg="undo custSel addSld delSld modSld">
      <pc:chgData name="Samson Christopher" userId="6a13b5f1e64a53ae" providerId="LiveId" clId="{15758CF5-0928-4CB1-9CA4-A58A72FB0FE0}" dt="2020-03-15T00:33:25.537" v="4931" actId="1036"/>
      <pc:docMkLst>
        <pc:docMk/>
      </pc:docMkLst>
      <pc:sldChg chg="del">
        <pc:chgData name="Samson Christopher" userId="6a13b5f1e64a53ae" providerId="LiveId" clId="{15758CF5-0928-4CB1-9CA4-A58A72FB0FE0}" dt="2020-03-08T04:46:48.791" v="43" actId="47"/>
        <pc:sldMkLst>
          <pc:docMk/>
          <pc:sldMk cId="793364836" sldId="359"/>
        </pc:sldMkLst>
      </pc:sldChg>
      <pc:sldChg chg="addSp delSp modSp del mod">
        <pc:chgData name="Samson Christopher" userId="6a13b5f1e64a53ae" providerId="LiveId" clId="{15758CF5-0928-4CB1-9CA4-A58A72FB0FE0}" dt="2020-03-08T05:07:46.559" v="934" actId="47"/>
        <pc:sldMkLst>
          <pc:docMk/>
          <pc:sldMk cId="3332513533" sldId="360"/>
        </pc:sldMkLst>
        <pc:spChg chg="del">
          <ac:chgData name="Samson Christopher" userId="6a13b5f1e64a53ae" providerId="LiveId" clId="{15758CF5-0928-4CB1-9CA4-A58A72FB0FE0}" dt="2020-03-08T04:43:54.666" v="10" actId="478"/>
          <ac:spMkLst>
            <pc:docMk/>
            <pc:sldMk cId="3332513533" sldId="360"/>
            <ac:spMk id="2" creationId="{80E33508-DAEB-4326-94D2-DE4663861939}"/>
          </ac:spMkLst>
        </pc:spChg>
        <pc:spChg chg="add mod">
          <ac:chgData name="Samson Christopher" userId="6a13b5f1e64a53ae" providerId="LiveId" clId="{15758CF5-0928-4CB1-9CA4-A58A72FB0FE0}" dt="2020-03-08T04:51:50.922" v="888" actId="1035"/>
          <ac:spMkLst>
            <pc:docMk/>
            <pc:sldMk cId="3332513533" sldId="360"/>
            <ac:spMk id="3" creationId="{974FF7EF-D701-477D-B393-F8034D87C35D}"/>
          </ac:spMkLst>
        </pc:spChg>
      </pc:sldChg>
      <pc:sldChg chg="addSp delSp modSp add del mod">
        <pc:chgData name="Samson Christopher" userId="6a13b5f1e64a53ae" providerId="LiveId" clId="{15758CF5-0928-4CB1-9CA4-A58A72FB0FE0}" dt="2020-03-08T05:32:08.338" v="1711" actId="47"/>
        <pc:sldMkLst>
          <pc:docMk/>
          <pc:sldMk cId="2265250263" sldId="361"/>
        </pc:sldMkLst>
        <pc:spChg chg="add del mod">
          <ac:chgData name="Samson Christopher" userId="6a13b5f1e64a53ae" providerId="LiveId" clId="{15758CF5-0928-4CB1-9CA4-A58A72FB0FE0}" dt="2020-03-08T05:03:27.873" v="901" actId="478"/>
          <ac:spMkLst>
            <pc:docMk/>
            <pc:sldMk cId="2265250263" sldId="361"/>
            <ac:spMk id="2" creationId="{277DAC71-B828-4E3D-8125-728A17DE8A94}"/>
          </ac:spMkLst>
        </pc:spChg>
        <pc:spChg chg="add mod">
          <ac:chgData name="Samson Christopher" userId="6a13b5f1e64a53ae" providerId="LiveId" clId="{15758CF5-0928-4CB1-9CA4-A58A72FB0FE0}" dt="2020-03-08T05:08:07.331" v="990" actId="1036"/>
          <ac:spMkLst>
            <pc:docMk/>
            <pc:sldMk cId="2265250263" sldId="361"/>
            <ac:spMk id="3" creationId="{5A442253-1129-4D04-80A8-23FB28F65E78}"/>
          </ac:spMkLst>
        </pc:spChg>
      </pc:sldChg>
      <pc:sldChg chg="del">
        <pc:chgData name="Samson Christopher" userId="6a13b5f1e64a53ae" providerId="LiveId" clId="{15758CF5-0928-4CB1-9CA4-A58A72FB0FE0}" dt="2020-03-08T04:43:48.754" v="0" actId="47"/>
        <pc:sldMkLst>
          <pc:docMk/>
          <pc:sldMk cId="3705991105" sldId="361"/>
        </pc:sldMkLst>
      </pc:sldChg>
      <pc:sldChg chg="addSp delSp modSp add del mod">
        <pc:chgData name="Samson Christopher" userId="6a13b5f1e64a53ae" providerId="LiveId" clId="{15758CF5-0928-4CB1-9CA4-A58A72FB0FE0}" dt="2020-03-08T05:54:14.998" v="2564" actId="47"/>
        <pc:sldMkLst>
          <pc:docMk/>
          <pc:sldMk cId="310251196" sldId="362"/>
        </pc:sldMkLst>
        <pc:spChg chg="add del mod">
          <ac:chgData name="Samson Christopher" userId="6a13b5f1e64a53ae" providerId="LiveId" clId="{15758CF5-0928-4CB1-9CA4-A58A72FB0FE0}" dt="2020-03-08T05:22:40.427" v="1680" actId="478"/>
          <ac:spMkLst>
            <pc:docMk/>
            <pc:sldMk cId="310251196" sldId="362"/>
            <ac:spMk id="2" creationId="{02328AE7-5DDE-407B-A0C1-01679C451FDD}"/>
          </ac:spMkLst>
        </pc:spChg>
        <pc:spChg chg="add mod">
          <ac:chgData name="Samson Christopher" userId="6a13b5f1e64a53ae" providerId="LiveId" clId="{15758CF5-0928-4CB1-9CA4-A58A72FB0FE0}" dt="2020-03-08T05:45:45.158" v="2522" actId="1035"/>
          <ac:spMkLst>
            <pc:docMk/>
            <pc:sldMk cId="310251196" sldId="362"/>
            <ac:spMk id="3" creationId="{E6505CAC-0343-4F0D-929B-1145C5B36F85}"/>
          </ac:spMkLst>
        </pc:spChg>
      </pc:sldChg>
      <pc:sldChg chg="del">
        <pc:chgData name="Samson Christopher" userId="6a13b5f1e64a53ae" providerId="LiveId" clId="{15758CF5-0928-4CB1-9CA4-A58A72FB0FE0}" dt="2020-03-08T04:43:49.009" v="1" actId="47"/>
        <pc:sldMkLst>
          <pc:docMk/>
          <pc:sldMk cId="1763162954" sldId="362"/>
        </pc:sldMkLst>
      </pc:sldChg>
      <pc:sldChg chg="addSp modSp add del mod">
        <pc:chgData name="Samson Christopher" userId="6a13b5f1e64a53ae" providerId="LiveId" clId="{15758CF5-0928-4CB1-9CA4-A58A72FB0FE0}" dt="2020-03-08T05:03:22.866" v="889" actId="47"/>
        <pc:sldMkLst>
          <pc:docMk/>
          <pc:sldMk cId="4009651870" sldId="362"/>
        </pc:sldMkLst>
        <pc:spChg chg="add mod">
          <ac:chgData name="Samson Christopher" userId="6a13b5f1e64a53ae" providerId="LiveId" clId="{15758CF5-0928-4CB1-9CA4-A58A72FB0FE0}" dt="2020-03-08T04:51:23.478" v="767" actId="1035"/>
          <ac:spMkLst>
            <pc:docMk/>
            <pc:sldMk cId="4009651870" sldId="362"/>
            <ac:spMk id="2" creationId="{259E00C7-CC97-464B-9600-531E5BDE93BE}"/>
          </ac:spMkLst>
        </pc:spChg>
      </pc:sldChg>
      <pc:sldChg chg="addSp delSp modSp add del mod">
        <pc:chgData name="Samson Christopher" userId="6a13b5f1e64a53ae" providerId="LiveId" clId="{15758CF5-0928-4CB1-9CA4-A58A72FB0FE0}" dt="2020-03-08T06:44:31.870" v="3321" actId="47"/>
        <pc:sldMkLst>
          <pc:docMk/>
          <pc:sldMk cId="752038526" sldId="363"/>
        </pc:sldMkLst>
        <pc:spChg chg="add del mod">
          <ac:chgData name="Samson Christopher" userId="6a13b5f1e64a53ae" providerId="LiveId" clId="{15758CF5-0928-4CB1-9CA4-A58A72FB0FE0}" dt="2020-03-08T05:52:07.344" v="2533" actId="478"/>
          <ac:spMkLst>
            <pc:docMk/>
            <pc:sldMk cId="752038526" sldId="363"/>
            <ac:spMk id="2" creationId="{430D9209-5877-4A22-8C27-595029675F06}"/>
          </ac:spMkLst>
        </pc:spChg>
        <pc:spChg chg="add mod">
          <ac:chgData name="Samson Christopher" userId="6a13b5f1e64a53ae" providerId="LiveId" clId="{15758CF5-0928-4CB1-9CA4-A58A72FB0FE0}" dt="2020-03-08T06:31:24.228" v="2637" actId="1036"/>
          <ac:spMkLst>
            <pc:docMk/>
            <pc:sldMk cId="752038526" sldId="363"/>
            <ac:spMk id="3" creationId="{3E87E9E4-D2FC-4937-B9B6-9DB1892D0E25}"/>
          </ac:spMkLst>
        </pc:spChg>
      </pc:sldChg>
      <pc:sldChg chg="addSp modSp add del mod">
        <pc:chgData name="Samson Christopher" userId="6a13b5f1e64a53ae" providerId="LiveId" clId="{15758CF5-0928-4CB1-9CA4-A58A72FB0FE0}" dt="2020-03-08T05:22:33.163" v="1670" actId="47"/>
        <pc:sldMkLst>
          <pc:docMk/>
          <pc:sldMk cId="1563674784" sldId="363"/>
        </pc:sldMkLst>
        <pc:spChg chg="add mod">
          <ac:chgData name="Samson Christopher" userId="6a13b5f1e64a53ae" providerId="LiveId" clId="{15758CF5-0928-4CB1-9CA4-A58A72FB0FE0}" dt="2020-03-08T05:13:13.568" v="1596" actId="1036"/>
          <ac:spMkLst>
            <pc:docMk/>
            <pc:sldMk cId="1563674784" sldId="363"/>
            <ac:spMk id="2" creationId="{925FC5D1-D5F8-4674-BA17-6B5599F7D40A}"/>
          </ac:spMkLst>
        </pc:spChg>
      </pc:sldChg>
      <pc:sldChg chg="addSp modSp add del mod">
        <pc:chgData name="Samson Christopher" userId="6a13b5f1e64a53ae" providerId="LiveId" clId="{15758CF5-0928-4CB1-9CA4-A58A72FB0FE0}" dt="2020-03-08T05:03:23.101" v="890" actId="47"/>
        <pc:sldMkLst>
          <pc:docMk/>
          <pc:sldMk cId="3906567397" sldId="363"/>
        </pc:sldMkLst>
        <pc:spChg chg="add mod">
          <ac:chgData name="Samson Christopher" userId="6a13b5f1e64a53ae" providerId="LiveId" clId="{15758CF5-0928-4CB1-9CA4-A58A72FB0FE0}" dt="2020-03-08T04:51:09.452" v="707" actId="1036"/>
          <ac:spMkLst>
            <pc:docMk/>
            <pc:sldMk cId="3906567397" sldId="363"/>
            <ac:spMk id="2" creationId="{6D6C30D3-B7FA-4038-A984-EF8807E88864}"/>
          </ac:spMkLst>
        </pc:spChg>
      </pc:sldChg>
      <pc:sldChg chg="del">
        <pc:chgData name="Samson Christopher" userId="6a13b5f1e64a53ae" providerId="LiveId" clId="{15758CF5-0928-4CB1-9CA4-A58A72FB0FE0}" dt="2020-03-08T04:43:49.157" v="2" actId="47"/>
        <pc:sldMkLst>
          <pc:docMk/>
          <pc:sldMk cId="4019613595" sldId="363"/>
        </pc:sldMkLst>
      </pc:sldChg>
      <pc:sldChg chg="addSp delSp modSp add del mod">
        <pc:chgData name="Samson Christopher" userId="6a13b5f1e64a53ae" providerId="LiveId" clId="{15758CF5-0928-4CB1-9CA4-A58A72FB0FE0}" dt="2020-03-15T00:17:35.754" v="4326" actId="47"/>
        <pc:sldMkLst>
          <pc:docMk/>
          <pc:sldMk cId="351202843" sldId="364"/>
        </pc:sldMkLst>
        <pc:spChg chg="add del mod">
          <ac:chgData name="Samson Christopher" userId="6a13b5f1e64a53ae" providerId="LiveId" clId="{15758CF5-0928-4CB1-9CA4-A58A72FB0FE0}" dt="2020-03-08T06:38:46.372" v="3287" actId="478"/>
          <ac:spMkLst>
            <pc:docMk/>
            <pc:sldMk cId="351202843" sldId="364"/>
            <ac:spMk id="2" creationId="{8B0C3C05-66F5-42FA-B656-A9FA74DDB2E7}"/>
          </ac:spMkLst>
        </pc:spChg>
        <pc:spChg chg="add mod">
          <ac:chgData name="Samson Christopher" userId="6a13b5f1e64a53ae" providerId="LiveId" clId="{15758CF5-0928-4CB1-9CA4-A58A72FB0FE0}" dt="2020-03-08T06:45:55.603" v="3412" actId="1036"/>
          <ac:spMkLst>
            <pc:docMk/>
            <pc:sldMk cId="351202843" sldId="364"/>
            <ac:spMk id="3" creationId="{A9C36E6F-3121-439B-A9D8-EB9632338C4C}"/>
          </ac:spMkLst>
        </pc:spChg>
      </pc:sldChg>
      <pc:sldChg chg="addSp modSp add del mod">
        <pc:chgData name="Samson Christopher" userId="6a13b5f1e64a53ae" providerId="LiveId" clId="{15758CF5-0928-4CB1-9CA4-A58A72FB0FE0}" dt="2020-03-08T05:03:23.297" v="891" actId="47"/>
        <pc:sldMkLst>
          <pc:docMk/>
          <pc:sldMk cId="1534876176" sldId="364"/>
        </pc:sldMkLst>
        <pc:spChg chg="add mod">
          <ac:chgData name="Samson Christopher" userId="6a13b5f1e64a53ae" providerId="LiveId" clId="{15758CF5-0928-4CB1-9CA4-A58A72FB0FE0}" dt="2020-03-08T04:50:55.711" v="655" actId="1035"/>
          <ac:spMkLst>
            <pc:docMk/>
            <pc:sldMk cId="1534876176" sldId="364"/>
            <ac:spMk id="2" creationId="{4DC6063E-6803-402C-B8C1-59A2B560067A}"/>
          </ac:spMkLst>
        </pc:spChg>
      </pc:sldChg>
      <pc:sldChg chg="del">
        <pc:chgData name="Samson Christopher" userId="6a13b5f1e64a53ae" providerId="LiveId" clId="{15758CF5-0928-4CB1-9CA4-A58A72FB0FE0}" dt="2020-03-08T04:43:49.353" v="3" actId="47"/>
        <pc:sldMkLst>
          <pc:docMk/>
          <pc:sldMk cId="2058300771" sldId="364"/>
        </pc:sldMkLst>
      </pc:sldChg>
      <pc:sldChg chg="addSp modSp add del mod">
        <pc:chgData name="Samson Christopher" userId="6a13b5f1e64a53ae" providerId="LiveId" clId="{15758CF5-0928-4CB1-9CA4-A58A72FB0FE0}" dt="2020-03-08T05:52:01.109" v="2523" actId="47"/>
        <pc:sldMkLst>
          <pc:docMk/>
          <pc:sldMk cId="2889055226" sldId="364"/>
        </pc:sldMkLst>
        <pc:spChg chg="add mod">
          <ac:chgData name="Samson Christopher" userId="6a13b5f1e64a53ae" providerId="LiveId" clId="{15758CF5-0928-4CB1-9CA4-A58A72FB0FE0}" dt="2020-03-08T05:45:05.473" v="2407" actId="1036"/>
          <ac:spMkLst>
            <pc:docMk/>
            <pc:sldMk cId="2889055226" sldId="364"/>
            <ac:spMk id="2" creationId="{5FBB2F29-60EF-4B99-9DC5-F5D45883C514}"/>
          </ac:spMkLst>
        </pc:spChg>
      </pc:sldChg>
      <pc:sldChg chg="addSp modSp add del mod">
        <pc:chgData name="Samson Christopher" userId="6a13b5f1e64a53ae" providerId="LiveId" clId="{15758CF5-0928-4CB1-9CA4-A58A72FB0FE0}" dt="2020-03-08T05:22:33.676" v="1671" actId="47"/>
        <pc:sldMkLst>
          <pc:docMk/>
          <pc:sldMk cId="3880764720" sldId="364"/>
        </pc:sldMkLst>
        <pc:spChg chg="add mod">
          <ac:chgData name="Samson Christopher" userId="6a13b5f1e64a53ae" providerId="LiveId" clId="{15758CF5-0928-4CB1-9CA4-A58A72FB0FE0}" dt="2020-03-08T05:12:49.253" v="1537" actId="1036"/>
          <ac:spMkLst>
            <pc:docMk/>
            <pc:sldMk cId="3880764720" sldId="364"/>
            <ac:spMk id="2" creationId="{D9C0016F-230F-4BC3-A634-887B9A034E7D}"/>
          </ac:spMkLst>
        </pc:spChg>
      </pc:sldChg>
      <pc:sldChg chg="addSp delSp modSp add mod">
        <pc:chgData name="Samson Christopher" userId="6a13b5f1e64a53ae" providerId="LiveId" clId="{15758CF5-0928-4CB1-9CA4-A58A72FB0FE0}" dt="2020-03-15T00:21:46.167" v="4357" actId="1036"/>
        <pc:sldMkLst>
          <pc:docMk/>
          <pc:sldMk cId="785100316" sldId="365"/>
        </pc:sldMkLst>
        <pc:spChg chg="add del mod">
          <ac:chgData name="Samson Christopher" userId="6a13b5f1e64a53ae" providerId="LiveId" clId="{15758CF5-0928-4CB1-9CA4-A58A72FB0FE0}" dt="2020-03-15T00:14:11.521" v="4296"/>
          <ac:spMkLst>
            <pc:docMk/>
            <pc:sldMk cId="785100316" sldId="365"/>
            <ac:spMk id="2" creationId="{B3318223-282A-4C98-A2CA-E466EC867243}"/>
          </ac:spMkLst>
        </pc:spChg>
        <pc:spChg chg="del">
          <ac:chgData name="Samson Christopher" userId="6a13b5f1e64a53ae" providerId="LiveId" clId="{15758CF5-0928-4CB1-9CA4-A58A72FB0FE0}" dt="2020-03-15T00:14:01.609" v="4292" actId="478"/>
          <ac:spMkLst>
            <pc:docMk/>
            <pc:sldMk cId="785100316" sldId="365"/>
            <ac:spMk id="3" creationId="{A9C36E6F-3121-439B-A9D8-EB9632338C4C}"/>
          </ac:spMkLst>
        </pc:spChg>
        <pc:spChg chg="add mod">
          <ac:chgData name="Samson Christopher" userId="6a13b5f1e64a53ae" providerId="LiveId" clId="{15758CF5-0928-4CB1-9CA4-A58A72FB0FE0}" dt="2020-03-15T00:21:46.167" v="4357" actId="1036"/>
          <ac:spMkLst>
            <pc:docMk/>
            <pc:sldMk cId="785100316" sldId="365"/>
            <ac:spMk id="4" creationId="{23EF5F8D-2470-498B-A130-96ACEC1DD9A2}"/>
          </ac:spMkLst>
        </pc:spChg>
      </pc:sldChg>
      <pc:sldChg chg="addSp modSp add del mod">
        <pc:chgData name="Samson Christopher" userId="6a13b5f1e64a53ae" providerId="LiveId" clId="{15758CF5-0928-4CB1-9CA4-A58A72FB0FE0}" dt="2020-03-08T05:22:33.717" v="1672" actId="47"/>
        <pc:sldMkLst>
          <pc:docMk/>
          <pc:sldMk cId="1581156891" sldId="365"/>
        </pc:sldMkLst>
        <pc:spChg chg="add mod">
          <ac:chgData name="Samson Christopher" userId="6a13b5f1e64a53ae" providerId="LiveId" clId="{15758CF5-0928-4CB1-9CA4-A58A72FB0FE0}" dt="2020-03-08T05:12:24.694" v="1470" actId="1036"/>
          <ac:spMkLst>
            <pc:docMk/>
            <pc:sldMk cId="1581156891" sldId="365"/>
            <ac:spMk id="2" creationId="{899E2DBF-ED3E-41F4-9A92-37A64194DCB2}"/>
          </ac:spMkLst>
        </pc:spChg>
      </pc:sldChg>
      <pc:sldChg chg="addSp modSp add del mod">
        <pc:chgData name="Samson Christopher" userId="6a13b5f1e64a53ae" providerId="LiveId" clId="{15758CF5-0928-4CB1-9CA4-A58A72FB0FE0}" dt="2020-03-08T06:38:42.319" v="3277" actId="47"/>
        <pc:sldMkLst>
          <pc:docMk/>
          <pc:sldMk cId="2001609866" sldId="365"/>
        </pc:sldMkLst>
        <pc:spChg chg="add mod">
          <ac:chgData name="Samson Christopher" userId="6a13b5f1e64a53ae" providerId="LiveId" clId="{15758CF5-0928-4CB1-9CA4-A58A72FB0FE0}" dt="2020-03-08T06:31:56.592" v="2765" actId="1036"/>
          <ac:spMkLst>
            <pc:docMk/>
            <pc:sldMk cId="2001609866" sldId="365"/>
            <ac:spMk id="2" creationId="{6493AE1A-28E6-4730-9030-5A8573603870}"/>
          </ac:spMkLst>
        </pc:spChg>
      </pc:sldChg>
      <pc:sldChg chg="del">
        <pc:chgData name="Samson Christopher" userId="6a13b5f1e64a53ae" providerId="LiveId" clId="{15758CF5-0928-4CB1-9CA4-A58A72FB0FE0}" dt="2020-03-08T04:43:49.574" v="4" actId="47"/>
        <pc:sldMkLst>
          <pc:docMk/>
          <pc:sldMk cId="2987257179" sldId="365"/>
        </pc:sldMkLst>
      </pc:sldChg>
      <pc:sldChg chg="addSp modSp add del mod">
        <pc:chgData name="Samson Christopher" userId="6a13b5f1e64a53ae" providerId="LiveId" clId="{15758CF5-0928-4CB1-9CA4-A58A72FB0FE0}" dt="2020-03-08T05:03:23.480" v="892" actId="47"/>
        <pc:sldMkLst>
          <pc:docMk/>
          <pc:sldMk cId="3511117188" sldId="365"/>
        </pc:sldMkLst>
        <pc:spChg chg="add mod">
          <ac:chgData name="Samson Christopher" userId="6a13b5f1e64a53ae" providerId="LiveId" clId="{15758CF5-0928-4CB1-9CA4-A58A72FB0FE0}" dt="2020-03-08T04:50:35.258" v="593" actId="1035"/>
          <ac:spMkLst>
            <pc:docMk/>
            <pc:sldMk cId="3511117188" sldId="365"/>
            <ac:spMk id="2" creationId="{24B4212E-AD7C-4954-88AB-828870065FB4}"/>
          </ac:spMkLst>
        </pc:spChg>
      </pc:sldChg>
      <pc:sldChg chg="addSp modSp add del mod">
        <pc:chgData name="Samson Christopher" userId="6a13b5f1e64a53ae" providerId="LiveId" clId="{15758CF5-0928-4CB1-9CA4-A58A72FB0FE0}" dt="2020-03-08T05:52:01.617" v="2524" actId="47"/>
        <pc:sldMkLst>
          <pc:docMk/>
          <pc:sldMk cId="3853212545" sldId="365"/>
        </pc:sldMkLst>
        <pc:spChg chg="add mod">
          <ac:chgData name="Samson Christopher" userId="6a13b5f1e64a53ae" providerId="LiveId" clId="{15758CF5-0928-4CB1-9CA4-A58A72FB0FE0}" dt="2020-03-08T05:44:45.489" v="2346" actId="1036"/>
          <ac:spMkLst>
            <pc:docMk/>
            <pc:sldMk cId="3853212545" sldId="365"/>
            <ac:spMk id="2" creationId="{42CF78E3-492E-4EB3-9C8A-92EB1153F594}"/>
          </ac:spMkLst>
        </pc:spChg>
      </pc:sldChg>
      <pc:sldChg chg="addSp modSp add del mod">
        <pc:chgData name="Samson Christopher" userId="6a13b5f1e64a53ae" providerId="LiveId" clId="{15758CF5-0928-4CB1-9CA4-A58A72FB0FE0}" dt="2020-03-15T00:13:49.480" v="4276" actId="47"/>
        <pc:sldMkLst>
          <pc:docMk/>
          <pc:sldMk cId="3975903934" sldId="365"/>
        </pc:sldMkLst>
        <pc:spChg chg="add mod">
          <ac:chgData name="Samson Christopher" userId="6a13b5f1e64a53ae" providerId="LiveId" clId="{15758CF5-0928-4CB1-9CA4-A58A72FB0FE0}" dt="2020-03-08T06:46:13.613" v="3475" actId="1036"/>
          <ac:spMkLst>
            <pc:docMk/>
            <pc:sldMk cId="3975903934" sldId="365"/>
            <ac:spMk id="2" creationId="{EB078E3F-C5DF-4B4B-8BE7-4C3815412165}"/>
          </ac:spMkLst>
        </pc:spChg>
      </pc:sldChg>
      <pc:sldChg chg="addSp modSp add del mod">
        <pc:chgData name="Samson Christopher" userId="6a13b5f1e64a53ae" providerId="LiveId" clId="{15758CF5-0928-4CB1-9CA4-A58A72FB0FE0}" dt="2020-03-08T05:03:23.713" v="893" actId="47"/>
        <pc:sldMkLst>
          <pc:docMk/>
          <pc:sldMk cId="329190911" sldId="366"/>
        </pc:sldMkLst>
        <pc:spChg chg="add mod">
          <ac:chgData name="Samson Christopher" userId="6a13b5f1e64a53ae" providerId="LiveId" clId="{15758CF5-0928-4CB1-9CA4-A58A72FB0FE0}" dt="2020-03-08T04:50:20.059" v="537" actId="1036"/>
          <ac:spMkLst>
            <pc:docMk/>
            <pc:sldMk cId="329190911" sldId="366"/>
            <ac:spMk id="2" creationId="{BD96693B-5107-4652-8AA4-6679951A0988}"/>
          </ac:spMkLst>
        </pc:spChg>
      </pc:sldChg>
      <pc:sldChg chg="addSp modSp add del mod">
        <pc:chgData name="Samson Christopher" userId="6a13b5f1e64a53ae" providerId="LiveId" clId="{15758CF5-0928-4CB1-9CA4-A58A72FB0FE0}" dt="2020-03-08T06:38:42.534" v="3278" actId="47"/>
        <pc:sldMkLst>
          <pc:docMk/>
          <pc:sldMk cId="372187810" sldId="366"/>
        </pc:sldMkLst>
        <pc:spChg chg="add mod">
          <ac:chgData name="Samson Christopher" userId="6a13b5f1e64a53ae" providerId="LiveId" clId="{15758CF5-0928-4CB1-9CA4-A58A72FB0FE0}" dt="2020-03-08T06:32:08.682" v="2822" actId="1035"/>
          <ac:spMkLst>
            <pc:docMk/>
            <pc:sldMk cId="372187810" sldId="366"/>
            <ac:spMk id="2" creationId="{10CDE04A-A343-4D00-9ACC-5373488163A7}"/>
          </ac:spMkLst>
        </pc:spChg>
      </pc:sldChg>
      <pc:sldChg chg="addSp modSp add del mod">
        <pc:chgData name="Samson Christopher" userId="6a13b5f1e64a53ae" providerId="LiveId" clId="{15758CF5-0928-4CB1-9CA4-A58A72FB0FE0}" dt="2020-03-15T00:13:49.744" v="4277" actId="47"/>
        <pc:sldMkLst>
          <pc:docMk/>
          <pc:sldMk cId="1433817048" sldId="366"/>
        </pc:sldMkLst>
        <pc:spChg chg="add mod">
          <ac:chgData name="Samson Christopher" userId="6a13b5f1e64a53ae" providerId="LiveId" clId="{15758CF5-0928-4CB1-9CA4-A58A72FB0FE0}" dt="2020-03-08T06:46:25.078" v="3530" actId="1036"/>
          <ac:spMkLst>
            <pc:docMk/>
            <pc:sldMk cId="1433817048" sldId="366"/>
            <ac:spMk id="2" creationId="{3D133DF7-EC85-44AC-BBAD-9124902BDED4}"/>
          </ac:spMkLst>
        </pc:spChg>
      </pc:sldChg>
      <pc:sldChg chg="addSp modSp add del mod">
        <pc:chgData name="Samson Christopher" userId="6a13b5f1e64a53ae" providerId="LiveId" clId="{15758CF5-0928-4CB1-9CA4-A58A72FB0FE0}" dt="2020-03-08T05:22:33.764" v="1673" actId="47"/>
        <pc:sldMkLst>
          <pc:docMk/>
          <pc:sldMk cId="3054127854" sldId="366"/>
        </pc:sldMkLst>
        <pc:spChg chg="add mod">
          <ac:chgData name="Samson Christopher" userId="6a13b5f1e64a53ae" providerId="LiveId" clId="{15758CF5-0928-4CB1-9CA4-A58A72FB0FE0}" dt="2020-03-08T05:11:58.405" v="1418" actId="1036"/>
          <ac:spMkLst>
            <pc:docMk/>
            <pc:sldMk cId="3054127854" sldId="366"/>
            <ac:spMk id="2" creationId="{0448B09E-A1FB-47FC-9DB4-D48002D8C6AA}"/>
          </ac:spMkLst>
        </pc:spChg>
      </pc:sldChg>
      <pc:sldChg chg="addSp modSp add mod">
        <pc:chgData name="Samson Christopher" userId="6a13b5f1e64a53ae" providerId="LiveId" clId="{15758CF5-0928-4CB1-9CA4-A58A72FB0FE0}" dt="2020-03-15T00:22:00.023" v="4360" actId="1076"/>
        <pc:sldMkLst>
          <pc:docMk/>
          <pc:sldMk cId="3210165435" sldId="366"/>
        </pc:sldMkLst>
        <pc:spChg chg="add mod">
          <ac:chgData name="Samson Christopher" userId="6a13b5f1e64a53ae" providerId="LiveId" clId="{15758CF5-0928-4CB1-9CA4-A58A72FB0FE0}" dt="2020-03-15T00:22:00.023" v="4360" actId="1076"/>
          <ac:spMkLst>
            <pc:docMk/>
            <pc:sldMk cId="3210165435" sldId="366"/>
            <ac:spMk id="2" creationId="{99775105-B2EB-46AA-994A-D2EC483D97C5}"/>
          </ac:spMkLst>
        </pc:spChg>
      </pc:sldChg>
      <pc:sldChg chg="addSp modSp add del mod">
        <pc:chgData name="Samson Christopher" userId="6a13b5f1e64a53ae" providerId="LiveId" clId="{15758CF5-0928-4CB1-9CA4-A58A72FB0FE0}" dt="2020-03-08T05:52:01.655" v="2525" actId="47"/>
        <pc:sldMkLst>
          <pc:docMk/>
          <pc:sldMk cId="3312058650" sldId="366"/>
        </pc:sldMkLst>
        <pc:spChg chg="add mod">
          <ac:chgData name="Samson Christopher" userId="6a13b5f1e64a53ae" providerId="LiveId" clId="{15758CF5-0928-4CB1-9CA4-A58A72FB0FE0}" dt="2020-03-08T05:44:32.496" v="2283" actId="1036"/>
          <ac:spMkLst>
            <pc:docMk/>
            <pc:sldMk cId="3312058650" sldId="366"/>
            <ac:spMk id="2" creationId="{9B3DAB6A-B700-4C41-85E8-8C6CF7C1799F}"/>
          </ac:spMkLst>
        </pc:spChg>
      </pc:sldChg>
      <pc:sldChg chg="del">
        <pc:chgData name="Samson Christopher" userId="6a13b5f1e64a53ae" providerId="LiveId" clId="{15758CF5-0928-4CB1-9CA4-A58A72FB0FE0}" dt="2020-03-08T04:43:49.748" v="5" actId="47"/>
        <pc:sldMkLst>
          <pc:docMk/>
          <pc:sldMk cId="3742830903" sldId="366"/>
        </pc:sldMkLst>
      </pc:sldChg>
      <pc:sldChg chg="del">
        <pc:chgData name="Samson Christopher" userId="6a13b5f1e64a53ae" providerId="LiveId" clId="{15758CF5-0928-4CB1-9CA4-A58A72FB0FE0}" dt="2020-03-08T04:43:49.932" v="6" actId="47"/>
        <pc:sldMkLst>
          <pc:docMk/>
          <pc:sldMk cId="11807943" sldId="367"/>
        </pc:sldMkLst>
      </pc:sldChg>
      <pc:sldChg chg="addSp modSp add mod">
        <pc:chgData name="Samson Christopher" userId="6a13b5f1e64a53ae" providerId="LiveId" clId="{15758CF5-0928-4CB1-9CA4-A58A72FB0FE0}" dt="2020-03-15T00:22:22.002" v="4411" actId="1036"/>
        <pc:sldMkLst>
          <pc:docMk/>
          <pc:sldMk cId="951706629" sldId="367"/>
        </pc:sldMkLst>
        <pc:spChg chg="add mod">
          <ac:chgData name="Samson Christopher" userId="6a13b5f1e64a53ae" providerId="LiveId" clId="{15758CF5-0928-4CB1-9CA4-A58A72FB0FE0}" dt="2020-03-15T00:22:22.002" v="4411" actId="1036"/>
          <ac:spMkLst>
            <pc:docMk/>
            <pc:sldMk cId="951706629" sldId="367"/>
            <ac:spMk id="2" creationId="{92E50E63-0B6D-4338-864C-80140ADE8CCB}"/>
          </ac:spMkLst>
        </pc:spChg>
      </pc:sldChg>
      <pc:sldChg chg="addSp modSp add del mod">
        <pc:chgData name="Samson Christopher" userId="6a13b5f1e64a53ae" providerId="LiveId" clId="{15758CF5-0928-4CB1-9CA4-A58A72FB0FE0}" dt="2020-03-08T05:22:33.789" v="1674" actId="47"/>
        <pc:sldMkLst>
          <pc:docMk/>
          <pc:sldMk cId="2106706597" sldId="367"/>
        </pc:sldMkLst>
        <pc:spChg chg="add mod">
          <ac:chgData name="Samson Christopher" userId="6a13b5f1e64a53ae" providerId="LiveId" clId="{15758CF5-0928-4CB1-9CA4-A58A72FB0FE0}" dt="2020-03-08T05:11:20.950" v="1357" actId="1036"/>
          <ac:spMkLst>
            <pc:docMk/>
            <pc:sldMk cId="2106706597" sldId="367"/>
            <ac:spMk id="2" creationId="{AF077E76-880B-4913-AE61-CFC3C8DCD76B}"/>
          </ac:spMkLst>
        </pc:spChg>
      </pc:sldChg>
      <pc:sldChg chg="addSp modSp add del mod">
        <pc:chgData name="Samson Christopher" userId="6a13b5f1e64a53ae" providerId="LiveId" clId="{15758CF5-0928-4CB1-9CA4-A58A72FB0FE0}" dt="2020-03-15T00:13:50.190" v="4278" actId="47"/>
        <pc:sldMkLst>
          <pc:docMk/>
          <pc:sldMk cId="2541199428" sldId="367"/>
        </pc:sldMkLst>
        <pc:spChg chg="add mod">
          <ac:chgData name="Samson Christopher" userId="6a13b5f1e64a53ae" providerId="LiveId" clId="{15758CF5-0928-4CB1-9CA4-A58A72FB0FE0}" dt="2020-03-08T06:46:37.784" v="3588" actId="1036"/>
          <ac:spMkLst>
            <pc:docMk/>
            <pc:sldMk cId="2541199428" sldId="367"/>
            <ac:spMk id="2" creationId="{7335E971-92C9-48B1-9BAA-84A0F3ABC4BB}"/>
          </ac:spMkLst>
        </pc:spChg>
      </pc:sldChg>
      <pc:sldChg chg="addSp modSp add del mod">
        <pc:chgData name="Samson Christopher" userId="6a13b5f1e64a53ae" providerId="LiveId" clId="{15758CF5-0928-4CB1-9CA4-A58A72FB0FE0}" dt="2020-03-08T05:03:23.940" v="894" actId="47"/>
        <pc:sldMkLst>
          <pc:docMk/>
          <pc:sldMk cId="3240091726" sldId="367"/>
        </pc:sldMkLst>
        <pc:spChg chg="add mod">
          <ac:chgData name="Samson Christopher" userId="6a13b5f1e64a53ae" providerId="LiveId" clId="{15758CF5-0928-4CB1-9CA4-A58A72FB0FE0}" dt="2020-03-08T04:50:03.759" v="476" actId="1036"/>
          <ac:spMkLst>
            <pc:docMk/>
            <pc:sldMk cId="3240091726" sldId="367"/>
            <ac:spMk id="2" creationId="{61F3C379-6F8B-49F2-A485-20243361441A}"/>
          </ac:spMkLst>
        </pc:spChg>
      </pc:sldChg>
      <pc:sldChg chg="addSp modSp add del mod">
        <pc:chgData name="Samson Christopher" userId="6a13b5f1e64a53ae" providerId="LiveId" clId="{15758CF5-0928-4CB1-9CA4-A58A72FB0FE0}" dt="2020-03-08T05:52:01.699" v="2526" actId="47"/>
        <pc:sldMkLst>
          <pc:docMk/>
          <pc:sldMk cId="3477680953" sldId="367"/>
        </pc:sldMkLst>
        <pc:spChg chg="add mod">
          <ac:chgData name="Samson Christopher" userId="6a13b5f1e64a53ae" providerId="LiveId" clId="{15758CF5-0928-4CB1-9CA4-A58A72FB0FE0}" dt="2020-03-08T05:44:12.120" v="2220" actId="1036"/>
          <ac:spMkLst>
            <pc:docMk/>
            <pc:sldMk cId="3477680953" sldId="367"/>
            <ac:spMk id="2" creationId="{A2C14C67-0447-4708-8E4C-4D1E3D324AB0}"/>
          </ac:spMkLst>
        </pc:spChg>
      </pc:sldChg>
      <pc:sldChg chg="addSp modSp add del mod">
        <pc:chgData name="Samson Christopher" userId="6a13b5f1e64a53ae" providerId="LiveId" clId="{15758CF5-0928-4CB1-9CA4-A58A72FB0FE0}" dt="2020-03-08T06:38:42.727" v="3279" actId="47"/>
        <pc:sldMkLst>
          <pc:docMk/>
          <pc:sldMk cId="3939814922" sldId="367"/>
        </pc:sldMkLst>
        <pc:spChg chg="add mod">
          <ac:chgData name="Samson Christopher" userId="6a13b5f1e64a53ae" providerId="LiveId" clId="{15758CF5-0928-4CB1-9CA4-A58A72FB0FE0}" dt="2020-03-08T06:32:21.746" v="2881" actId="1036"/>
          <ac:spMkLst>
            <pc:docMk/>
            <pc:sldMk cId="3939814922" sldId="367"/>
            <ac:spMk id="2" creationId="{EB23A02D-890E-4165-BFA0-E37C0495E5A1}"/>
          </ac:spMkLst>
        </pc:spChg>
      </pc:sldChg>
      <pc:sldChg chg="addSp modSp add del mod">
        <pc:chgData name="Samson Christopher" userId="6a13b5f1e64a53ae" providerId="LiveId" clId="{15758CF5-0928-4CB1-9CA4-A58A72FB0FE0}" dt="2020-03-08T06:38:42.898" v="3280" actId="47"/>
        <pc:sldMkLst>
          <pc:docMk/>
          <pc:sldMk cId="383012616" sldId="368"/>
        </pc:sldMkLst>
        <pc:spChg chg="add mod">
          <ac:chgData name="Samson Christopher" userId="6a13b5f1e64a53ae" providerId="LiveId" clId="{15758CF5-0928-4CB1-9CA4-A58A72FB0FE0}" dt="2020-03-08T06:32:38.546" v="2934" actId="1036"/>
          <ac:spMkLst>
            <pc:docMk/>
            <pc:sldMk cId="383012616" sldId="368"/>
            <ac:spMk id="2" creationId="{FCFAF888-7453-42DD-8C43-AC18E6BEBB40}"/>
          </ac:spMkLst>
        </pc:spChg>
      </pc:sldChg>
      <pc:sldChg chg="addSp modSp add del mod">
        <pc:chgData name="Samson Christopher" userId="6a13b5f1e64a53ae" providerId="LiveId" clId="{15758CF5-0928-4CB1-9CA4-A58A72FB0FE0}" dt="2020-03-15T00:13:50.428" v="4279" actId="47"/>
        <pc:sldMkLst>
          <pc:docMk/>
          <pc:sldMk cId="964906566" sldId="368"/>
        </pc:sldMkLst>
        <pc:spChg chg="add mod">
          <ac:chgData name="Samson Christopher" userId="6a13b5f1e64a53ae" providerId="LiveId" clId="{15758CF5-0928-4CB1-9CA4-A58A72FB0FE0}" dt="2020-03-08T06:46:50.737" v="3655" actId="1036"/>
          <ac:spMkLst>
            <pc:docMk/>
            <pc:sldMk cId="964906566" sldId="368"/>
            <ac:spMk id="2" creationId="{FEEC38E2-2B07-4106-94B5-DFBEFCBDAF37}"/>
          </ac:spMkLst>
        </pc:spChg>
      </pc:sldChg>
      <pc:sldChg chg="del">
        <pc:chgData name="Samson Christopher" userId="6a13b5f1e64a53ae" providerId="LiveId" clId="{15758CF5-0928-4CB1-9CA4-A58A72FB0FE0}" dt="2020-03-08T04:43:50.155" v="7" actId="47"/>
        <pc:sldMkLst>
          <pc:docMk/>
          <pc:sldMk cId="2252172185" sldId="368"/>
        </pc:sldMkLst>
      </pc:sldChg>
      <pc:sldChg chg="addSp modSp add del mod">
        <pc:chgData name="Samson Christopher" userId="6a13b5f1e64a53ae" providerId="LiveId" clId="{15758CF5-0928-4CB1-9CA4-A58A72FB0FE0}" dt="2020-03-08T05:03:24.146" v="895" actId="47"/>
        <pc:sldMkLst>
          <pc:docMk/>
          <pc:sldMk cId="2445105674" sldId="368"/>
        </pc:sldMkLst>
        <pc:spChg chg="add mod">
          <ac:chgData name="Samson Christopher" userId="6a13b5f1e64a53ae" providerId="LiveId" clId="{15758CF5-0928-4CB1-9CA4-A58A72FB0FE0}" dt="2020-03-08T04:49:42.919" v="421" actId="1036"/>
          <ac:spMkLst>
            <pc:docMk/>
            <pc:sldMk cId="2445105674" sldId="368"/>
            <ac:spMk id="2" creationId="{C10DA5B2-3283-4402-8BF1-6F7A1E25A797}"/>
          </ac:spMkLst>
        </pc:spChg>
      </pc:sldChg>
      <pc:sldChg chg="addSp modSp add del mod">
        <pc:chgData name="Samson Christopher" userId="6a13b5f1e64a53ae" providerId="LiveId" clId="{15758CF5-0928-4CB1-9CA4-A58A72FB0FE0}" dt="2020-03-08T05:22:33.811" v="1675" actId="47"/>
        <pc:sldMkLst>
          <pc:docMk/>
          <pc:sldMk cId="2563000882" sldId="368"/>
        </pc:sldMkLst>
        <pc:spChg chg="add mod">
          <ac:chgData name="Samson Christopher" userId="6a13b5f1e64a53ae" providerId="LiveId" clId="{15758CF5-0928-4CB1-9CA4-A58A72FB0FE0}" dt="2020-03-08T05:11:00.530" v="1299" actId="1036"/>
          <ac:spMkLst>
            <pc:docMk/>
            <pc:sldMk cId="2563000882" sldId="368"/>
            <ac:spMk id="2" creationId="{13589420-E3E7-453D-B30B-F61A15425F6F}"/>
          </ac:spMkLst>
        </pc:spChg>
      </pc:sldChg>
      <pc:sldChg chg="addSp modSp add del mod">
        <pc:chgData name="Samson Christopher" userId="6a13b5f1e64a53ae" providerId="LiveId" clId="{15758CF5-0928-4CB1-9CA4-A58A72FB0FE0}" dt="2020-03-08T05:52:01.720" v="2527" actId="47"/>
        <pc:sldMkLst>
          <pc:docMk/>
          <pc:sldMk cId="3116206711" sldId="368"/>
        </pc:sldMkLst>
        <pc:spChg chg="add mod">
          <ac:chgData name="Samson Christopher" userId="6a13b5f1e64a53ae" providerId="LiveId" clId="{15758CF5-0928-4CB1-9CA4-A58A72FB0FE0}" dt="2020-03-08T05:43:39.069" v="2146" actId="1035"/>
          <ac:spMkLst>
            <pc:docMk/>
            <pc:sldMk cId="3116206711" sldId="368"/>
            <ac:spMk id="2" creationId="{4939C255-12BA-4576-8BFF-019D0FB538F2}"/>
          </ac:spMkLst>
        </pc:spChg>
      </pc:sldChg>
      <pc:sldChg chg="addSp modSp add mod">
        <pc:chgData name="Samson Christopher" userId="6a13b5f1e64a53ae" providerId="LiveId" clId="{15758CF5-0928-4CB1-9CA4-A58A72FB0FE0}" dt="2020-03-15T00:22:41.293" v="4465" actId="1036"/>
        <pc:sldMkLst>
          <pc:docMk/>
          <pc:sldMk cId="3195694629" sldId="368"/>
        </pc:sldMkLst>
        <pc:spChg chg="add mod">
          <ac:chgData name="Samson Christopher" userId="6a13b5f1e64a53ae" providerId="LiveId" clId="{15758CF5-0928-4CB1-9CA4-A58A72FB0FE0}" dt="2020-03-15T00:22:41.293" v="4465" actId="1036"/>
          <ac:spMkLst>
            <pc:docMk/>
            <pc:sldMk cId="3195694629" sldId="368"/>
            <ac:spMk id="2" creationId="{BCE01901-375E-454C-89D9-F0ED4164C828}"/>
          </ac:spMkLst>
        </pc:spChg>
      </pc:sldChg>
      <pc:sldChg chg="addSp modSp add mod">
        <pc:chgData name="Samson Christopher" userId="6a13b5f1e64a53ae" providerId="LiveId" clId="{15758CF5-0928-4CB1-9CA4-A58A72FB0FE0}" dt="2020-03-15T00:22:59.107" v="4513" actId="1036"/>
        <pc:sldMkLst>
          <pc:docMk/>
          <pc:sldMk cId="1282048565" sldId="369"/>
        </pc:sldMkLst>
        <pc:spChg chg="add mod">
          <ac:chgData name="Samson Christopher" userId="6a13b5f1e64a53ae" providerId="LiveId" clId="{15758CF5-0928-4CB1-9CA4-A58A72FB0FE0}" dt="2020-03-15T00:22:59.107" v="4513" actId="1036"/>
          <ac:spMkLst>
            <pc:docMk/>
            <pc:sldMk cId="1282048565" sldId="369"/>
            <ac:spMk id="2" creationId="{1FCB84A6-FF4A-4071-891C-B175958A8935}"/>
          </ac:spMkLst>
        </pc:spChg>
      </pc:sldChg>
      <pc:sldChg chg="del">
        <pc:chgData name="Samson Christopher" userId="6a13b5f1e64a53ae" providerId="LiveId" clId="{15758CF5-0928-4CB1-9CA4-A58A72FB0FE0}" dt="2020-03-08T04:43:50.356" v="8" actId="47"/>
        <pc:sldMkLst>
          <pc:docMk/>
          <pc:sldMk cId="1921005412" sldId="369"/>
        </pc:sldMkLst>
      </pc:sldChg>
      <pc:sldChg chg="addSp modSp add del mod">
        <pc:chgData name="Samson Christopher" userId="6a13b5f1e64a53ae" providerId="LiveId" clId="{15758CF5-0928-4CB1-9CA4-A58A72FB0FE0}" dt="2020-03-08T05:03:24.359" v="896" actId="47"/>
        <pc:sldMkLst>
          <pc:docMk/>
          <pc:sldMk cId="2317247030" sldId="369"/>
        </pc:sldMkLst>
        <pc:spChg chg="add mod">
          <ac:chgData name="Samson Christopher" userId="6a13b5f1e64a53ae" providerId="LiveId" clId="{15758CF5-0928-4CB1-9CA4-A58A72FB0FE0}" dt="2020-03-08T04:49:24.160" v="350" actId="1036"/>
          <ac:spMkLst>
            <pc:docMk/>
            <pc:sldMk cId="2317247030" sldId="369"/>
            <ac:spMk id="2" creationId="{9A7D50B7-9F5F-4969-A4F5-CCB6AC73060B}"/>
          </ac:spMkLst>
        </pc:spChg>
      </pc:sldChg>
      <pc:sldChg chg="addSp modSp add del mod">
        <pc:chgData name="Samson Christopher" userId="6a13b5f1e64a53ae" providerId="LiveId" clId="{15758CF5-0928-4CB1-9CA4-A58A72FB0FE0}" dt="2020-03-08T06:38:43.057" v="3281" actId="47"/>
        <pc:sldMkLst>
          <pc:docMk/>
          <pc:sldMk cId="2373561937" sldId="369"/>
        </pc:sldMkLst>
        <pc:spChg chg="add mod">
          <ac:chgData name="Samson Christopher" userId="6a13b5f1e64a53ae" providerId="LiveId" clId="{15758CF5-0928-4CB1-9CA4-A58A72FB0FE0}" dt="2020-03-08T06:32:52.421" v="2997" actId="1035"/>
          <ac:spMkLst>
            <pc:docMk/>
            <pc:sldMk cId="2373561937" sldId="369"/>
            <ac:spMk id="2" creationId="{420FE944-946A-4FE9-AD67-0F5A568A6394}"/>
          </ac:spMkLst>
        </pc:spChg>
      </pc:sldChg>
      <pc:sldChg chg="addSp modSp add del mod">
        <pc:chgData name="Samson Christopher" userId="6a13b5f1e64a53ae" providerId="LiveId" clId="{15758CF5-0928-4CB1-9CA4-A58A72FB0FE0}" dt="2020-03-15T00:13:50.697" v="4280" actId="47"/>
        <pc:sldMkLst>
          <pc:docMk/>
          <pc:sldMk cId="3207064346" sldId="369"/>
        </pc:sldMkLst>
        <pc:spChg chg="add mod">
          <ac:chgData name="Samson Christopher" userId="6a13b5f1e64a53ae" providerId="LiveId" clId="{15758CF5-0928-4CB1-9CA4-A58A72FB0FE0}" dt="2020-03-08T06:47:05.226" v="3707" actId="1035"/>
          <ac:spMkLst>
            <pc:docMk/>
            <pc:sldMk cId="3207064346" sldId="369"/>
            <ac:spMk id="2" creationId="{43CEE464-1701-42E7-A170-42D2B213A2D2}"/>
          </ac:spMkLst>
        </pc:spChg>
      </pc:sldChg>
      <pc:sldChg chg="addSp modSp add del mod">
        <pc:chgData name="Samson Christopher" userId="6a13b5f1e64a53ae" providerId="LiveId" clId="{15758CF5-0928-4CB1-9CA4-A58A72FB0FE0}" dt="2020-03-08T05:22:33.858" v="1676" actId="47"/>
        <pc:sldMkLst>
          <pc:docMk/>
          <pc:sldMk cId="3374435375" sldId="369"/>
        </pc:sldMkLst>
        <pc:spChg chg="add mod">
          <ac:chgData name="Samson Christopher" userId="6a13b5f1e64a53ae" providerId="LiveId" clId="{15758CF5-0928-4CB1-9CA4-A58A72FB0FE0}" dt="2020-03-08T05:10:39.959" v="1244" actId="1036"/>
          <ac:spMkLst>
            <pc:docMk/>
            <pc:sldMk cId="3374435375" sldId="369"/>
            <ac:spMk id="2" creationId="{CC9EF1E9-1151-41C5-ACE6-0C9409077C76}"/>
          </ac:spMkLst>
        </pc:spChg>
      </pc:sldChg>
      <pc:sldChg chg="addSp modSp add del mod">
        <pc:chgData name="Samson Christopher" userId="6a13b5f1e64a53ae" providerId="LiveId" clId="{15758CF5-0928-4CB1-9CA4-A58A72FB0FE0}" dt="2020-03-08T05:52:01.762" v="2528" actId="47"/>
        <pc:sldMkLst>
          <pc:docMk/>
          <pc:sldMk cId="3972051636" sldId="369"/>
        </pc:sldMkLst>
        <pc:spChg chg="add mod">
          <ac:chgData name="Samson Christopher" userId="6a13b5f1e64a53ae" providerId="LiveId" clId="{15758CF5-0928-4CB1-9CA4-A58A72FB0FE0}" dt="2020-03-08T05:43:24.361" v="2086" actId="1036"/>
          <ac:spMkLst>
            <pc:docMk/>
            <pc:sldMk cId="3972051636" sldId="369"/>
            <ac:spMk id="2" creationId="{F6ED5951-4DE8-4209-99B7-56D8487C2A0C}"/>
          </ac:spMkLst>
        </pc:spChg>
      </pc:sldChg>
      <pc:sldChg chg="addSp modSp add del mod">
        <pc:chgData name="Samson Christopher" userId="6a13b5f1e64a53ae" providerId="LiveId" clId="{15758CF5-0928-4CB1-9CA4-A58A72FB0FE0}" dt="2020-03-15T00:13:50.911" v="4281" actId="47"/>
        <pc:sldMkLst>
          <pc:docMk/>
          <pc:sldMk cId="2397681076" sldId="370"/>
        </pc:sldMkLst>
        <pc:spChg chg="add mod">
          <ac:chgData name="Samson Christopher" userId="6a13b5f1e64a53ae" providerId="LiveId" clId="{15758CF5-0928-4CB1-9CA4-A58A72FB0FE0}" dt="2020-03-08T06:47:16.726" v="3758" actId="1035"/>
          <ac:spMkLst>
            <pc:docMk/>
            <pc:sldMk cId="2397681076" sldId="370"/>
            <ac:spMk id="2" creationId="{BD6322E8-3D03-4778-8D0A-01211BC1562A}"/>
          </ac:spMkLst>
        </pc:spChg>
      </pc:sldChg>
      <pc:sldChg chg="addSp modSp add del mod">
        <pc:chgData name="Samson Christopher" userId="6a13b5f1e64a53ae" providerId="LiveId" clId="{15758CF5-0928-4CB1-9CA4-A58A72FB0FE0}" dt="2020-03-08T05:52:01.784" v="2529" actId="47"/>
        <pc:sldMkLst>
          <pc:docMk/>
          <pc:sldMk cId="3102318241" sldId="370"/>
        </pc:sldMkLst>
        <pc:spChg chg="add mod">
          <ac:chgData name="Samson Christopher" userId="6a13b5f1e64a53ae" providerId="LiveId" clId="{15758CF5-0928-4CB1-9CA4-A58A72FB0FE0}" dt="2020-03-08T05:43:02.691" v="2026" actId="1035"/>
          <ac:spMkLst>
            <pc:docMk/>
            <pc:sldMk cId="3102318241" sldId="370"/>
            <ac:spMk id="2" creationId="{CCA24BD5-0C3A-470F-9066-EC6003662CC6}"/>
          </ac:spMkLst>
        </pc:spChg>
      </pc:sldChg>
      <pc:sldChg chg="addSp modSp add del mod">
        <pc:chgData name="Samson Christopher" userId="6a13b5f1e64a53ae" providerId="LiveId" clId="{15758CF5-0928-4CB1-9CA4-A58A72FB0FE0}" dt="2020-03-08T06:38:43.209" v="3282" actId="47"/>
        <pc:sldMkLst>
          <pc:docMk/>
          <pc:sldMk cId="3541540860" sldId="370"/>
        </pc:sldMkLst>
        <pc:spChg chg="add mod">
          <ac:chgData name="Samson Christopher" userId="6a13b5f1e64a53ae" providerId="LiveId" clId="{15758CF5-0928-4CB1-9CA4-A58A72FB0FE0}" dt="2020-03-08T06:33:05.541" v="3052" actId="1036"/>
          <ac:spMkLst>
            <pc:docMk/>
            <pc:sldMk cId="3541540860" sldId="370"/>
            <ac:spMk id="2" creationId="{0525EB9B-DFC7-4961-A4A5-D11E0E244484}"/>
          </ac:spMkLst>
        </pc:spChg>
      </pc:sldChg>
      <pc:sldChg chg="addSp modSp add del mod">
        <pc:chgData name="Samson Christopher" userId="6a13b5f1e64a53ae" providerId="LiveId" clId="{15758CF5-0928-4CB1-9CA4-A58A72FB0FE0}" dt="2020-03-08T05:22:33.880" v="1677" actId="47"/>
        <pc:sldMkLst>
          <pc:docMk/>
          <pc:sldMk cId="3573810348" sldId="370"/>
        </pc:sldMkLst>
        <pc:spChg chg="add mod">
          <ac:chgData name="Samson Christopher" userId="6a13b5f1e64a53ae" providerId="LiveId" clId="{15758CF5-0928-4CB1-9CA4-A58A72FB0FE0}" dt="2020-03-08T05:10:09.496" v="1174" actId="1035"/>
          <ac:spMkLst>
            <pc:docMk/>
            <pc:sldMk cId="3573810348" sldId="370"/>
            <ac:spMk id="2" creationId="{D6DB087D-5156-4C1B-B517-FC1D952AC5CD}"/>
          </ac:spMkLst>
        </pc:spChg>
      </pc:sldChg>
      <pc:sldChg chg="addSp modSp add del mod">
        <pc:chgData name="Samson Christopher" userId="6a13b5f1e64a53ae" providerId="LiveId" clId="{15758CF5-0928-4CB1-9CA4-A58A72FB0FE0}" dt="2020-03-08T05:03:24.574" v="897" actId="47"/>
        <pc:sldMkLst>
          <pc:docMk/>
          <pc:sldMk cId="3803809673" sldId="370"/>
        </pc:sldMkLst>
        <pc:spChg chg="add mod">
          <ac:chgData name="Samson Christopher" userId="6a13b5f1e64a53ae" providerId="LiveId" clId="{15758CF5-0928-4CB1-9CA4-A58A72FB0FE0}" dt="2020-03-08T04:49:09.231" v="275" actId="1035"/>
          <ac:spMkLst>
            <pc:docMk/>
            <pc:sldMk cId="3803809673" sldId="370"/>
            <ac:spMk id="2" creationId="{C1188435-1FC0-4F61-A1C5-415212DD2E4C}"/>
          </ac:spMkLst>
        </pc:spChg>
      </pc:sldChg>
      <pc:sldChg chg="del">
        <pc:chgData name="Samson Christopher" userId="6a13b5f1e64a53ae" providerId="LiveId" clId="{15758CF5-0928-4CB1-9CA4-A58A72FB0FE0}" dt="2020-03-08T04:43:50.600" v="9" actId="47"/>
        <pc:sldMkLst>
          <pc:docMk/>
          <pc:sldMk cId="4125936904" sldId="370"/>
        </pc:sldMkLst>
      </pc:sldChg>
      <pc:sldChg chg="addSp modSp add mod">
        <pc:chgData name="Samson Christopher" userId="6a13b5f1e64a53ae" providerId="LiveId" clId="{15758CF5-0928-4CB1-9CA4-A58A72FB0FE0}" dt="2020-03-15T00:23:18.589" v="4564" actId="1036"/>
        <pc:sldMkLst>
          <pc:docMk/>
          <pc:sldMk cId="4228004912" sldId="370"/>
        </pc:sldMkLst>
        <pc:spChg chg="add mod">
          <ac:chgData name="Samson Christopher" userId="6a13b5f1e64a53ae" providerId="LiveId" clId="{15758CF5-0928-4CB1-9CA4-A58A72FB0FE0}" dt="2020-03-15T00:23:18.589" v="4564" actId="1036"/>
          <ac:spMkLst>
            <pc:docMk/>
            <pc:sldMk cId="4228004912" sldId="370"/>
            <ac:spMk id="2" creationId="{A0356FEB-3197-4406-BF11-70D0CF56B560}"/>
          </ac:spMkLst>
        </pc:spChg>
      </pc:sldChg>
      <pc:sldChg chg="addSp modSp add del mod">
        <pc:chgData name="Samson Christopher" userId="6a13b5f1e64a53ae" providerId="LiveId" clId="{15758CF5-0928-4CB1-9CA4-A58A72FB0FE0}" dt="2020-03-15T00:13:51.213" v="4282" actId="47"/>
        <pc:sldMkLst>
          <pc:docMk/>
          <pc:sldMk cId="1286746938" sldId="371"/>
        </pc:sldMkLst>
        <pc:spChg chg="add mod">
          <ac:chgData name="Samson Christopher" userId="6a13b5f1e64a53ae" providerId="LiveId" clId="{15758CF5-0928-4CB1-9CA4-A58A72FB0FE0}" dt="2020-03-08T06:47:30.651" v="3811" actId="1036"/>
          <ac:spMkLst>
            <pc:docMk/>
            <pc:sldMk cId="1286746938" sldId="371"/>
            <ac:spMk id="2" creationId="{D3A907C0-0EDE-4389-808A-E8D440217490}"/>
          </ac:spMkLst>
        </pc:spChg>
      </pc:sldChg>
      <pc:sldChg chg="addSp modSp add mod">
        <pc:chgData name="Samson Christopher" userId="6a13b5f1e64a53ae" providerId="LiveId" clId="{15758CF5-0928-4CB1-9CA4-A58A72FB0FE0}" dt="2020-03-15T00:31:48.375" v="4636" actId="1036"/>
        <pc:sldMkLst>
          <pc:docMk/>
          <pc:sldMk cId="1350673632" sldId="371"/>
        </pc:sldMkLst>
        <pc:spChg chg="add mod">
          <ac:chgData name="Samson Christopher" userId="6a13b5f1e64a53ae" providerId="LiveId" clId="{15758CF5-0928-4CB1-9CA4-A58A72FB0FE0}" dt="2020-03-15T00:31:48.375" v="4636" actId="1036"/>
          <ac:spMkLst>
            <pc:docMk/>
            <pc:sldMk cId="1350673632" sldId="371"/>
            <ac:spMk id="2" creationId="{EACED35E-6CDD-464A-AB98-B30E8D26334C}"/>
          </ac:spMkLst>
        </pc:spChg>
      </pc:sldChg>
      <pc:sldChg chg="addSp modSp add del mod">
        <pc:chgData name="Samson Christopher" userId="6a13b5f1e64a53ae" providerId="LiveId" clId="{15758CF5-0928-4CB1-9CA4-A58A72FB0FE0}" dt="2020-03-08T05:52:01.827" v="2530" actId="47"/>
        <pc:sldMkLst>
          <pc:docMk/>
          <pc:sldMk cId="1397940209" sldId="371"/>
        </pc:sldMkLst>
        <pc:spChg chg="add mod">
          <ac:chgData name="Samson Christopher" userId="6a13b5f1e64a53ae" providerId="LiveId" clId="{15758CF5-0928-4CB1-9CA4-A58A72FB0FE0}" dt="2020-03-08T05:42:37.061" v="1920" actId="1036"/>
          <ac:spMkLst>
            <pc:docMk/>
            <pc:sldMk cId="1397940209" sldId="371"/>
            <ac:spMk id="2" creationId="{984AFCB1-B67C-4CBE-AD2B-15F410E168EE}"/>
          </ac:spMkLst>
        </pc:spChg>
      </pc:sldChg>
      <pc:sldChg chg="addSp modSp add del mod">
        <pc:chgData name="Samson Christopher" userId="6a13b5f1e64a53ae" providerId="LiveId" clId="{15758CF5-0928-4CB1-9CA4-A58A72FB0FE0}" dt="2020-03-08T06:38:43.396" v="3283" actId="47"/>
        <pc:sldMkLst>
          <pc:docMk/>
          <pc:sldMk cId="1765743301" sldId="371"/>
        </pc:sldMkLst>
        <pc:spChg chg="add mod">
          <ac:chgData name="Samson Christopher" userId="6a13b5f1e64a53ae" providerId="LiveId" clId="{15758CF5-0928-4CB1-9CA4-A58A72FB0FE0}" dt="2020-03-08T06:33:18.970" v="3107" actId="1035"/>
          <ac:spMkLst>
            <pc:docMk/>
            <pc:sldMk cId="1765743301" sldId="371"/>
            <ac:spMk id="2" creationId="{0B392C26-4A3A-47E5-8BDF-6048922F796E}"/>
          </ac:spMkLst>
        </pc:spChg>
      </pc:sldChg>
      <pc:sldChg chg="addSp modSp add del mod">
        <pc:chgData name="Samson Christopher" userId="6a13b5f1e64a53ae" providerId="LiveId" clId="{15758CF5-0928-4CB1-9CA4-A58A72FB0FE0}" dt="2020-03-08T05:22:33.926" v="1678" actId="47"/>
        <pc:sldMkLst>
          <pc:docMk/>
          <pc:sldMk cId="2744720034" sldId="371"/>
        </pc:sldMkLst>
        <pc:spChg chg="add mod">
          <ac:chgData name="Samson Christopher" userId="6a13b5f1e64a53ae" providerId="LiveId" clId="{15758CF5-0928-4CB1-9CA4-A58A72FB0FE0}" dt="2020-03-08T05:09:41.205" v="1121" actId="1035"/>
          <ac:spMkLst>
            <pc:docMk/>
            <pc:sldMk cId="2744720034" sldId="371"/>
            <ac:spMk id="2" creationId="{D386720C-ECE6-45A4-A2DA-E7AA1B25B554}"/>
          </ac:spMkLst>
        </pc:spChg>
      </pc:sldChg>
      <pc:sldChg chg="addSp modSp add del mod">
        <pc:chgData name="Samson Christopher" userId="6a13b5f1e64a53ae" providerId="LiveId" clId="{15758CF5-0928-4CB1-9CA4-A58A72FB0FE0}" dt="2020-03-08T05:03:24.772" v="898" actId="47"/>
        <pc:sldMkLst>
          <pc:docMk/>
          <pc:sldMk cId="3610981776" sldId="371"/>
        </pc:sldMkLst>
        <pc:spChg chg="add mod">
          <ac:chgData name="Samson Christopher" userId="6a13b5f1e64a53ae" providerId="LiveId" clId="{15758CF5-0928-4CB1-9CA4-A58A72FB0FE0}" dt="2020-03-08T04:48:47.555" v="219" actId="1036"/>
          <ac:spMkLst>
            <pc:docMk/>
            <pc:sldMk cId="3610981776" sldId="371"/>
            <ac:spMk id="2" creationId="{8B60319B-65FB-45EB-BCB6-5084BCC89CA5}"/>
          </ac:spMkLst>
        </pc:spChg>
      </pc:sldChg>
      <pc:sldChg chg="addSp modSp add del mod">
        <pc:chgData name="Samson Christopher" userId="6a13b5f1e64a53ae" providerId="LiveId" clId="{15758CF5-0928-4CB1-9CA4-A58A72FB0FE0}" dt="2020-03-08T05:03:24.973" v="899" actId="47"/>
        <pc:sldMkLst>
          <pc:docMk/>
          <pc:sldMk cId="202677109" sldId="372"/>
        </pc:sldMkLst>
        <pc:spChg chg="add mod">
          <ac:chgData name="Samson Christopher" userId="6a13b5f1e64a53ae" providerId="LiveId" clId="{15758CF5-0928-4CB1-9CA4-A58A72FB0FE0}" dt="2020-03-08T04:48:36.219" v="171" actId="1035"/>
          <ac:spMkLst>
            <pc:docMk/>
            <pc:sldMk cId="202677109" sldId="372"/>
            <ac:spMk id="2" creationId="{8007EDB2-5A35-401E-89F3-ED71C582586A}"/>
          </ac:spMkLst>
        </pc:spChg>
      </pc:sldChg>
      <pc:sldChg chg="addSp modSp add del mod">
        <pc:chgData name="Samson Christopher" userId="6a13b5f1e64a53ae" providerId="LiveId" clId="{15758CF5-0928-4CB1-9CA4-A58A72FB0FE0}" dt="2020-03-08T05:22:34.756" v="1679" actId="47"/>
        <pc:sldMkLst>
          <pc:docMk/>
          <pc:sldMk cId="385558903" sldId="372"/>
        </pc:sldMkLst>
        <pc:spChg chg="add mod">
          <ac:chgData name="Samson Christopher" userId="6a13b5f1e64a53ae" providerId="LiveId" clId="{15758CF5-0928-4CB1-9CA4-A58A72FB0FE0}" dt="2020-03-08T05:08:59.463" v="1058" actId="1036"/>
          <ac:spMkLst>
            <pc:docMk/>
            <pc:sldMk cId="385558903" sldId="372"/>
            <ac:spMk id="2" creationId="{A931F017-1810-4339-9F83-176F242C7426}"/>
          </ac:spMkLst>
        </pc:spChg>
      </pc:sldChg>
      <pc:sldChg chg="addSp modSp add del mod">
        <pc:chgData name="Samson Christopher" userId="6a13b5f1e64a53ae" providerId="LiveId" clId="{15758CF5-0928-4CB1-9CA4-A58A72FB0FE0}" dt="2020-03-15T00:13:51.439" v="4283" actId="47"/>
        <pc:sldMkLst>
          <pc:docMk/>
          <pc:sldMk cId="709196544" sldId="372"/>
        </pc:sldMkLst>
        <pc:spChg chg="add mod">
          <ac:chgData name="Samson Christopher" userId="6a13b5f1e64a53ae" providerId="LiveId" clId="{15758CF5-0928-4CB1-9CA4-A58A72FB0FE0}" dt="2020-03-08T06:47:44.507" v="3862" actId="1035"/>
          <ac:spMkLst>
            <pc:docMk/>
            <pc:sldMk cId="709196544" sldId="372"/>
            <ac:spMk id="2" creationId="{DCDCC611-E14D-4595-B9BD-C9D6232079C0}"/>
          </ac:spMkLst>
        </pc:spChg>
      </pc:sldChg>
      <pc:sldChg chg="addSp modSp add del mod">
        <pc:chgData name="Samson Christopher" userId="6a13b5f1e64a53ae" providerId="LiveId" clId="{15758CF5-0928-4CB1-9CA4-A58A72FB0FE0}" dt="2020-03-08T05:52:01.849" v="2531" actId="47"/>
        <pc:sldMkLst>
          <pc:docMk/>
          <pc:sldMk cId="1291478787" sldId="372"/>
        </pc:sldMkLst>
        <pc:spChg chg="add mod">
          <ac:chgData name="Samson Christopher" userId="6a13b5f1e64a53ae" providerId="LiveId" clId="{15758CF5-0928-4CB1-9CA4-A58A72FB0FE0}" dt="2020-03-08T05:42:15.216" v="1830" actId="1035"/>
          <ac:spMkLst>
            <pc:docMk/>
            <pc:sldMk cId="1291478787" sldId="372"/>
            <ac:spMk id="2" creationId="{AF631B30-6D1B-4C9D-983C-BFA7B7F9F5C1}"/>
          </ac:spMkLst>
        </pc:spChg>
      </pc:sldChg>
      <pc:sldChg chg="addSp modSp add del mod">
        <pc:chgData name="Samson Christopher" userId="6a13b5f1e64a53ae" providerId="LiveId" clId="{15758CF5-0928-4CB1-9CA4-A58A72FB0FE0}" dt="2020-03-08T06:38:43.566" v="3284" actId="47"/>
        <pc:sldMkLst>
          <pc:docMk/>
          <pc:sldMk cId="2593363433" sldId="372"/>
        </pc:sldMkLst>
        <pc:spChg chg="add mod">
          <ac:chgData name="Samson Christopher" userId="6a13b5f1e64a53ae" providerId="LiveId" clId="{15758CF5-0928-4CB1-9CA4-A58A72FB0FE0}" dt="2020-03-08T06:33:31.133" v="3159" actId="1036"/>
          <ac:spMkLst>
            <pc:docMk/>
            <pc:sldMk cId="2593363433" sldId="372"/>
            <ac:spMk id="2" creationId="{67FB2682-1C99-48A9-BB2A-FCA56B0E120A}"/>
          </ac:spMkLst>
        </pc:spChg>
      </pc:sldChg>
      <pc:sldChg chg="addSp modSp add mod">
        <pc:chgData name="Samson Christopher" userId="6a13b5f1e64a53ae" providerId="LiveId" clId="{15758CF5-0928-4CB1-9CA4-A58A72FB0FE0}" dt="2020-03-15T00:32:09.446" v="4700" actId="1036"/>
        <pc:sldMkLst>
          <pc:docMk/>
          <pc:sldMk cId="3321933026" sldId="372"/>
        </pc:sldMkLst>
        <pc:spChg chg="add mod">
          <ac:chgData name="Samson Christopher" userId="6a13b5f1e64a53ae" providerId="LiveId" clId="{15758CF5-0928-4CB1-9CA4-A58A72FB0FE0}" dt="2020-03-15T00:32:09.446" v="4700" actId="1036"/>
          <ac:spMkLst>
            <pc:docMk/>
            <pc:sldMk cId="3321933026" sldId="372"/>
            <ac:spMk id="2" creationId="{C56A1D44-C83D-42DF-953D-2FF23898428B}"/>
          </ac:spMkLst>
        </pc:spChg>
      </pc:sldChg>
      <pc:sldChg chg="addSp modSp add del mod">
        <pc:chgData name="Samson Christopher" userId="6a13b5f1e64a53ae" providerId="LiveId" clId="{15758CF5-0928-4CB1-9CA4-A58A72FB0FE0}" dt="2020-03-08T06:38:43.743" v="3285" actId="47"/>
        <pc:sldMkLst>
          <pc:docMk/>
          <pc:sldMk cId="1098728880" sldId="373"/>
        </pc:sldMkLst>
        <pc:spChg chg="add mod">
          <ac:chgData name="Samson Christopher" userId="6a13b5f1e64a53ae" providerId="LiveId" clId="{15758CF5-0928-4CB1-9CA4-A58A72FB0FE0}" dt="2020-03-08T06:33:45.718" v="3219" actId="1036"/>
          <ac:spMkLst>
            <pc:docMk/>
            <pc:sldMk cId="1098728880" sldId="373"/>
            <ac:spMk id="2" creationId="{654706EC-91CF-46B5-93A1-B41FC852197B}"/>
          </ac:spMkLst>
        </pc:spChg>
      </pc:sldChg>
      <pc:sldChg chg="add del">
        <pc:chgData name="Samson Christopher" userId="6a13b5f1e64a53ae" providerId="LiveId" clId="{15758CF5-0928-4CB1-9CA4-A58A72FB0FE0}" dt="2020-03-08T05:05:04.935" v="929" actId="47"/>
        <pc:sldMkLst>
          <pc:docMk/>
          <pc:sldMk cId="1437308781" sldId="373"/>
        </pc:sldMkLst>
      </pc:sldChg>
      <pc:sldChg chg="addSp modSp add mod">
        <pc:chgData name="Samson Christopher" userId="6a13b5f1e64a53ae" providerId="LiveId" clId="{15758CF5-0928-4CB1-9CA4-A58A72FB0FE0}" dt="2020-03-15T00:32:23.848" v="4749" actId="1035"/>
        <pc:sldMkLst>
          <pc:docMk/>
          <pc:sldMk cId="1714261817" sldId="373"/>
        </pc:sldMkLst>
        <pc:spChg chg="add mod">
          <ac:chgData name="Samson Christopher" userId="6a13b5f1e64a53ae" providerId="LiveId" clId="{15758CF5-0928-4CB1-9CA4-A58A72FB0FE0}" dt="2020-03-15T00:32:23.848" v="4749" actId="1035"/>
          <ac:spMkLst>
            <pc:docMk/>
            <pc:sldMk cId="1714261817" sldId="373"/>
            <ac:spMk id="2" creationId="{5D46A56C-9060-4A4E-A1F7-843ECDAE8938}"/>
          </ac:spMkLst>
        </pc:spChg>
      </pc:sldChg>
      <pc:sldChg chg="addSp modSp add del mod">
        <pc:chgData name="Samson Christopher" userId="6a13b5f1e64a53ae" providerId="LiveId" clId="{15758CF5-0928-4CB1-9CA4-A58A72FB0FE0}" dt="2020-03-15T00:13:51.661" v="4284" actId="47"/>
        <pc:sldMkLst>
          <pc:docMk/>
          <pc:sldMk cId="1773032149" sldId="373"/>
        </pc:sldMkLst>
        <pc:spChg chg="add mod">
          <ac:chgData name="Samson Christopher" userId="6a13b5f1e64a53ae" providerId="LiveId" clId="{15758CF5-0928-4CB1-9CA4-A58A72FB0FE0}" dt="2020-03-08T06:48:00.105" v="3920" actId="1036"/>
          <ac:spMkLst>
            <pc:docMk/>
            <pc:sldMk cId="1773032149" sldId="373"/>
            <ac:spMk id="2" creationId="{405339E0-B385-4BBE-9DD3-F5041F1C9233}"/>
          </ac:spMkLst>
        </pc:spChg>
      </pc:sldChg>
      <pc:sldChg chg="addSp modSp add del mod">
        <pc:chgData name="Samson Christopher" userId="6a13b5f1e64a53ae" providerId="LiveId" clId="{15758CF5-0928-4CB1-9CA4-A58A72FB0FE0}" dt="2020-03-08T05:03:25.388" v="900" actId="47"/>
        <pc:sldMkLst>
          <pc:docMk/>
          <pc:sldMk cId="3067744149" sldId="373"/>
        </pc:sldMkLst>
        <pc:spChg chg="add mod">
          <ac:chgData name="Samson Christopher" userId="6a13b5f1e64a53ae" providerId="LiveId" clId="{15758CF5-0928-4CB1-9CA4-A58A72FB0FE0}" dt="2020-03-08T04:48:10.375" v="120" actId="1035"/>
          <ac:spMkLst>
            <pc:docMk/>
            <pc:sldMk cId="3067744149" sldId="373"/>
            <ac:spMk id="2" creationId="{B3EB90E5-12BB-47A8-8F18-ED06F7548AD7}"/>
          </ac:spMkLst>
        </pc:spChg>
      </pc:sldChg>
      <pc:sldChg chg="addSp modSp add del mod">
        <pc:chgData name="Samson Christopher" userId="6a13b5f1e64a53ae" providerId="LiveId" clId="{15758CF5-0928-4CB1-9CA4-A58A72FB0FE0}" dt="2020-03-08T05:52:02.557" v="2532" actId="47"/>
        <pc:sldMkLst>
          <pc:docMk/>
          <pc:sldMk cId="4102062597" sldId="373"/>
        </pc:sldMkLst>
        <pc:spChg chg="add mod">
          <ac:chgData name="Samson Christopher" userId="6a13b5f1e64a53ae" providerId="LiveId" clId="{15758CF5-0928-4CB1-9CA4-A58A72FB0FE0}" dt="2020-03-08T05:42:01.580" v="1774" actId="1036"/>
          <ac:spMkLst>
            <pc:docMk/>
            <pc:sldMk cId="4102062597" sldId="373"/>
            <ac:spMk id="2" creationId="{97611640-0FFD-4483-9EDC-5CFFD8907705}"/>
          </ac:spMkLst>
        </pc:spChg>
      </pc:sldChg>
      <pc:sldChg chg="add del">
        <pc:chgData name="Samson Christopher" userId="6a13b5f1e64a53ae" providerId="LiveId" clId="{15758CF5-0928-4CB1-9CA4-A58A72FB0FE0}" dt="2020-03-08T05:05:05.292" v="930" actId="47"/>
        <pc:sldMkLst>
          <pc:docMk/>
          <pc:sldMk cId="1500561598" sldId="374"/>
        </pc:sldMkLst>
      </pc:sldChg>
      <pc:sldChg chg="add del">
        <pc:chgData name="Samson Christopher" userId="6a13b5f1e64a53ae" providerId="LiveId" clId="{15758CF5-0928-4CB1-9CA4-A58A72FB0FE0}" dt="2020-03-08T05:23:04.935" v="1695" actId="47"/>
        <pc:sldMkLst>
          <pc:docMk/>
          <pc:sldMk cId="1810080518" sldId="374"/>
        </pc:sldMkLst>
      </pc:sldChg>
      <pc:sldChg chg="add del">
        <pc:chgData name="Samson Christopher" userId="6a13b5f1e64a53ae" providerId="LiveId" clId="{15758CF5-0928-4CB1-9CA4-A58A72FB0FE0}" dt="2020-03-08T04:46:39.581" v="40" actId="47"/>
        <pc:sldMkLst>
          <pc:docMk/>
          <pc:sldMk cId="1914488721" sldId="374"/>
        </pc:sldMkLst>
      </pc:sldChg>
      <pc:sldChg chg="addSp modSp add mod">
        <pc:chgData name="Samson Christopher" userId="6a13b5f1e64a53ae" providerId="LiveId" clId="{15758CF5-0928-4CB1-9CA4-A58A72FB0FE0}" dt="2020-03-15T00:32:39.076" v="4797" actId="1036"/>
        <pc:sldMkLst>
          <pc:docMk/>
          <pc:sldMk cId="2693395798" sldId="374"/>
        </pc:sldMkLst>
        <pc:spChg chg="add mod">
          <ac:chgData name="Samson Christopher" userId="6a13b5f1e64a53ae" providerId="LiveId" clId="{15758CF5-0928-4CB1-9CA4-A58A72FB0FE0}" dt="2020-03-15T00:32:39.076" v="4797" actId="1036"/>
          <ac:spMkLst>
            <pc:docMk/>
            <pc:sldMk cId="2693395798" sldId="374"/>
            <ac:spMk id="2" creationId="{7F526BA5-8318-45BA-A424-D26694BA0D54}"/>
          </ac:spMkLst>
        </pc:spChg>
      </pc:sldChg>
      <pc:sldChg chg="addSp modSp add del mod">
        <pc:chgData name="Samson Christopher" userId="6a13b5f1e64a53ae" providerId="LiveId" clId="{15758CF5-0928-4CB1-9CA4-A58A72FB0FE0}" dt="2020-03-08T06:38:43.951" v="3286" actId="47"/>
        <pc:sldMkLst>
          <pc:docMk/>
          <pc:sldMk cId="2878318249" sldId="374"/>
        </pc:sldMkLst>
        <pc:spChg chg="add mod">
          <ac:chgData name="Samson Christopher" userId="6a13b5f1e64a53ae" providerId="LiveId" clId="{15758CF5-0928-4CB1-9CA4-A58A72FB0FE0}" dt="2020-03-08T06:33:57.746" v="3276" actId="1036"/>
          <ac:spMkLst>
            <pc:docMk/>
            <pc:sldMk cId="2878318249" sldId="374"/>
            <ac:spMk id="2" creationId="{BACAB0D5-400D-48D5-B856-C35EB23CD503}"/>
          </ac:spMkLst>
        </pc:spChg>
      </pc:sldChg>
      <pc:sldChg chg="addSp modSp add del mod">
        <pc:chgData name="Samson Christopher" userId="6a13b5f1e64a53ae" providerId="LiveId" clId="{15758CF5-0928-4CB1-9CA4-A58A72FB0FE0}" dt="2020-03-15T00:13:51.931" v="4285" actId="47"/>
        <pc:sldMkLst>
          <pc:docMk/>
          <pc:sldMk cId="4289358974" sldId="374"/>
        </pc:sldMkLst>
        <pc:spChg chg="add mod">
          <ac:chgData name="Samson Christopher" userId="6a13b5f1e64a53ae" providerId="LiveId" clId="{15758CF5-0928-4CB1-9CA4-A58A72FB0FE0}" dt="2020-03-08T06:48:13.182" v="3981" actId="1036"/>
          <ac:spMkLst>
            <pc:docMk/>
            <pc:sldMk cId="4289358974" sldId="374"/>
            <ac:spMk id="2" creationId="{49B022B8-4CC5-4DD8-BEAA-659E7D8A2421}"/>
          </ac:spMkLst>
        </pc:spChg>
      </pc:sldChg>
      <pc:sldChg chg="add del">
        <pc:chgData name="Samson Christopher" userId="6a13b5f1e64a53ae" providerId="LiveId" clId="{15758CF5-0928-4CB1-9CA4-A58A72FB0FE0}" dt="2020-03-08T04:46:39.871" v="41" actId="47"/>
        <pc:sldMkLst>
          <pc:docMk/>
          <pc:sldMk cId="857680195" sldId="375"/>
        </pc:sldMkLst>
      </pc:sldChg>
      <pc:sldChg chg="addSp modSp add del mod">
        <pc:chgData name="Samson Christopher" userId="6a13b5f1e64a53ae" providerId="LiveId" clId="{15758CF5-0928-4CB1-9CA4-A58A72FB0FE0}" dt="2020-03-15T00:13:52.220" v="4286" actId="47"/>
        <pc:sldMkLst>
          <pc:docMk/>
          <pc:sldMk cId="1237489110" sldId="375"/>
        </pc:sldMkLst>
        <pc:spChg chg="add mod">
          <ac:chgData name="Samson Christopher" userId="6a13b5f1e64a53ae" providerId="LiveId" clId="{15758CF5-0928-4CB1-9CA4-A58A72FB0FE0}" dt="2020-03-08T06:48:37.837" v="4032" actId="1035"/>
          <ac:spMkLst>
            <pc:docMk/>
            <pc:sldMk cId="1237489110" sldId="375"/>
            <ac:spMk id="2" creationId="{180CCF2C-ED37-40EE-AA3A-449B51C90204}"/>
          </ac:spMkLst>
        </pc:spChg>
      </pc:sldChg>
      <pc:sldChg chg="add del">
        <pc:chgData name="Samson Christopher" userId="6a13b5f1e64a53ae" providerId="LiveId" clId="{15758CF5-0928-4CB1-9CA4-A58A72FB0FE0}" dt="2020-03-08T05:54:06.463" v="2560" actId="47"/>
        <pc:sldMkLst>
          <pc:docMk/>
          <pc:sldMk cId="2152224055" sldId="375"/>
        </pc:sldMkLst>
      </pc:sldChg>
      <pc:sldChg chg="add del">
        <pc:chgData name="Samson Christopher" userId="6a13b5f1e64a53ae" providerId="LiveId" clId="{15758CF5-0928-4CB1-9CA4-A58A72FB0FE0}" dt="2020-03-08T05:23:05.503" v="1696" actId="47"/>
        <pc:sldMkLst>
          <pc:docMk/>
          <pc:sldMk cId="2409400473" sldId="375"/>
        </pc:sldMkLst>
      </pc:sldChg>
      <pc:sldChg chg="add del">
        <pc:chgData name="Samson Christopher" userId="6a13b5f1e64a53ae" providerId="LiveId" clId="{15758CF5-0928-4CB1-9CA4-A58A72FB0FE0}" dt="2020-03-08T05:05:05.680" v="931" actId="47"/>
        <pc:sldMkLst>
          <pc:docMk/>
          <pc:sldMk cId="2523430783" sldId="375"/>
        </pc:sldMkLst>
      </pc:sldChg>
      <pc:sldChg chg="addSp modSp add mod">
        <pc:chgData name="Samson Christopher" userId="6a13b5f1e64a53ae" providerId="LiveId" clId="{15758CF5-0928-4CB1-9CA4-A58A72FB0FE0}" dt="2020-03-15T00:32:52.733" v="4867" actId="1035"/>
        <pc:sldMkLst>
          <pc:docMk/>
          <pc:sldMk cId="3790692224" sldId="375"/>
        </pc:sldMkLst>
        <pc:spChg chg="add mod">
          <ac:chgData name="Samson Christopher" userId="6a13b5f1e64a53ae" providerId="LiveId" clId="{15758CF5-0928-4CB1-9CA4-A58A72FB0FE0}" dt="2020-03-15T00:32:52.733" v="4867" actId="1035"/>
          <ac:spMkLst>
            <pc:docMk/>
            <pc:sldMk cId="3790692224" sldId="375"/>
            <ac:spMk id="2" creationId="{44CE2D87-A49B-44A4-AE77-D8B46117E871}"/>
          </ac:spMkLst>
        </pc:spChg>
      </pc:sldChg>
      <pc:sldChg chg="add del">
        <pc:chgData name="Samson Christopher" userId="6a13b5f1e64a53ae" providerId="LiveId" clId="{15758CF5-0928-4CB1-9CA4-A58A72FB0FE0}" dt="2020-03-08T05:54:06.904" v="2561" actId="47"/>
        <pc:sldMkLst>
          <pc:docMk/>
          <pc:sldMk cId="447736112" sldId="376"/>
        </pc:sldMkLst>
      </pc:sldChg>
      <pc:sldChg chg="addSp modSp add mod">
        <pc:chgData name="Samson Christopher" userId="6a13b5f1e64a53ae" providerId="LiveId" clId="{15758CF5-0928-4CB1-9CA4-A58A72FB0FE0}" dt="2020-03-15T00:33:25.537" v="4931" actId="1036"/>
        <pc:sldMkLst>
          <pc:docMk/>
          <pc:sldMk cId="1033904576" sldId="376"/>
        </pc:sldMkLst>
        <pc:spChg chg="add mod">
          <ac:chgData name="Samson Christopher" userId="6a13b5f1e64a53ae" providerId="LiveId" clId="{15758CF5-0928-4CB1-9CA4-A58A72FB0FE0}" dt="2020-03-15T00:33:25.537" v="4931" actId="1036"/>
          <ac:spMkLst>
            <pc:docMk/>
            <pc:sldMk cId="1033904576" sldId="376"/>
            <ac:spMk id="2" creationId="{7B27B37B-E76C-496B-8055-D7DC98E7BD8B}"/>
          </ac:spMkLst>
        </pc:spChg>
      </pc:sldChg>
      <pc:sldChg chg="add del">
        <pc:chgData name="Samson Christopher" userId="6a13b5f1e64a53ae" providerId="LiveId" clId="{15758CF5-0928-4CB1-9CA4-A58A72FB0FE0}" dt="2020-03-08T05:05:06.126" v="932" actId="47"/>
        <pc:sldMkLst>
          <pc:docMk/>
          <pc:sldMk cId="2755367480" sldId="376"/>
        </pc:sldMkLst>
      </pc:sldChg>
      <pc:sldChg chg="addSp modSp add del mod">
        <pc:chgData name="Samson Christopher" userId="6a13b5f1e64a53ae" providerId="LiveId" clId="{15758CF5-0928-4CB1-9CA4-A58A72FB0FE0}" dt="2020-03-15T00:13:52.474" v="4287" actId="47"/>
        <pc:sldMkLst>
          <pc:docMk/>
          <pc:sldMk cId="3729261988" sldId="376"/>
        </pc:sldMkLst>
        <pc:spChg chg="add mod">
          <ac:chgData name="Samson Christopher" userId="6a13b5f1e64a53ae" providerId="LiveId" clId="{15758CF5-0928-4CB1-9CA4-A58A72FB0FE0}" dt="2020-03-08T06:49:05.644" v="4100" actId="1036"/>
          <ac:spMkLst>
            <pc:docMk/>
            <pc:sldMk cId="3729261988" sldId="376"/>
            <ac:spMk id="2" creationId="{D956C098-299C-4322-AE4C-13F65EABCB35}"/>
          </ac:spMkLst>
        </pc:spChg>
      </pc:sldChg>
      <pc:sldChg chg="add del">
        <pc:chgData name="Samson Christopher" userId="6a13b5f1e64a53ae" providerId="LiveId" clId="{15758CF5-0928-4CB1-9CA4-A58A72FB0FE0}" dt="2020-03-08T05:23:06.026" v="1697" actId="47"/>
        <pc:sldMkLst>
          <pc:docMk/>
          <pc:sldMk cId="4043781065" sldId="376"/>
        </pc:sldMkLst>
      </pc:sldChg>
      <pc:sldChg chg="add del">
        <pc:chgData name="Samson Christopher" userId="6a13b5f1e64a53ae" providerId="LiveId" clId="{15758CF5-0928-4CB1-9CA4-A58A72FB0FE0}" dt="2020-03-15T00:17:13.435" v="4321" actId="47"/>
        <pc:sldMkLst>
          <pc:docMk/>
          <pc:sldMk cId="32022308" sldId="377"/>
        </pc:sldMkLst>
      </pc:sldChg>
      <pc:sldChg chg="add del">
        <pc:chgData name="Samson Christopher" userId="6a13b5f1e64a53ae" providerId="LiveId" clId="{15758CF5-0928-4CB1-9CA4-A58A72FB0FE0}" dt="2020-03-08T05:54:07.296" v="2562" actId="47"/>
        <pc:sldMkLst>
          <pc:docMk/>
          <pc:sldMk cId="1481982216" sldId="377"/>
        </pc:sldMkLst>
      </pc:sldChg>
      <pc:sldChg chg="addSp modSp add del mod">
        <pc:chgData name="Samson Christopher" userId="6a13b5f1e64a53ae" providerId="LiveId" clId="{15758CF5-0928-4CB1-9CA4-A58A72FB0FE0}" dt="2020-03-15T00:13:52.689" v="4288" actId="47"/>
        <pc:sldMkLst>
          <pc:docMk/>
          <pc:sldMk cId="3552167384" sldId="377"/>
        </pc:sldMkLst>
        <pc:spChg chg="add mod">
          <ac:chgData name="Samson Christopher" userId="6a13b5f1e64a53ae" providerId="LiveId" clId="{15758CF5-0928-4CB1-9CA4-A58A72FB0FE0}" dt="2020-03-08T06:49:29.321" v="4158" actId="1035"/>
          <ac:spMkLst>
            <pc:docMk/>
            <pc:sldMk cId="3552167384" sldId="377"/>
            <ac:spMk id="2" creationId="{A67F198A-F42A-4D16-9545-8C7455660165}"/>
          </ac:spMkLst>
        </pc:spChg>
      </pc:sldChg>
      <pc:sldChg chg="addSp modSp add del mod">
        <pc:chgData name="Samson Christopher" userId="6a13b5f1e64a53ae" providerId="LiveId" clId="{15758CF5-0928-4CB1-9CA4-A58A72FB0FE0}" dt="2020-03-15T00:13:52.981" v="4289" actId="47"/>
        <pc:sldMkLst>
          <pc:docMk/>
          <pc:sldMk cId="3432618028" sldId="378"/>
        </pc:sldMkLst>
        <pc:spChg chg="add mod">
          <ac:chgData name="Samson Christopher" userId="6a13b5f1e64a53ae" providerId="LiveId" clId="{15758CF5-0928-4CB1-9CA4-A58A72FB0FE0}" dt="2020-03-08T06:50:12.125" v="4219" actId="1036"/>
          <ac:spMkLst>
            <pc:docMk/>
            <pc:sldMk cId="3432618028" sldId="378"/>
            <ac:spMk id="2" creationId="{8B09DE8F-DE7F-4997-BDA5-4E1333FF84A9}"/>
          </ac:spMkLst>
        </pc:spChg>
      </pc:sldChg>
      <pc:sldChg chg="addSp modSp add del mod">
        <pc:chgData name="Samson Christopher" userId="6a13b5f1e64a53ae" providerId="LiveId" clId="{15758CF5-0928-4CB1-9CA4-A58A72FB0FE0}" dt="2020-03-15T00:13:53.204" v="4290" actId="47"/>
        <pc:sldMkLst>
          <pc:docMk/>
          <pc:sldMk cId="200280244" sldId="379"/>
        </pc:sldMkLst>
        <pc:spChg chg="add mod">
          <ac:chgData name="Samson Christopher" userId="6a13b5f1e64a53ae" providerId="LiveId" clId="{15758CF5-0928-4CB1-9CA4-A58A72FB0FE0}" dt="2020-03-08T06:50:26.191" v="4275" actId="1035"/>
          <ac:spMkLst>
            <pc:docMk/>
            <pc:sldMk cId="200280244" sldId="379"/>
            <ac:spMk id="2" creationId="{4B3C5496-4C60-43BE-B52C-1026BFDC8ED3}"/>
          </ac:spMkLst>
        </pc:spChg>
      </pc:sldChg>
    </pc:docChg>
  </pc:docChgLst>
  <pc:docChgLst>
    <pc:chgData name="Samson Christopher" userId="6a13b5f1e64a53ae" providerId="LiveId" clId="{07C27EB5-5947-4919-A5C9-6BE64F3BD8FC}"/>
    <pc:docChg chg="undo custSel addSld delSld modSld">
      <pc:chgData name="Samson Christopher" userId="6a13b5f1e64a53ae" providerId="LiveId" clId="{07C27EB5-5947-4919-A5C9-6BE64F3BD8FC}" dt="2020-02-09T04:10:30.502" v="3669" actId="1036"/>
      <pc:docMkLst>
        <pc:docMk/>
      </pc:docMkLst>
      <pc:sldChg chg="del">
        <pc:chgData name="Samson Christopher" userId="6a13b5f1e64a53ae" providerId="LiveId" clId="{07C27EB5-5947-4919-A5C9-6BE64F3BD8FC}" dt="2020-02-09T03:30:15.280" v="94" actId="47"/>
        <pc:sldMkLst>
          <pc:docMk/>
          <pc:sldMk cId="2077623092" sldId="293"/>
        </pc:sldMkLst>
      </pc:sldChg>
      <pc:sldChg chg="del">
        <pc:chgData name="Samson Christopher" userId="6a13b5f1e64a53ae" providerId="LiveId" clId="{07C27EB5-5947-4919-A5C9-6BE64F3BD8FC}" dt="2020-02-09T03:28:56.712" v="0" actId="47"/>
        <pc:sldMkLst>
          <pc:docMk/>
          <pc:sldMk cId="247619033" sldId="294"/>
        </pc:sldMkLst>
      </pc:sldChg>
      <pc:sldChg chg="addSp delSp modSp add del mod">
        <pc:chgData name="Samson Christopher" userId="6a13b5f1e64a53ae" providerId="LiveId" clId="{07C27EB5-5947-4919-A5C9-6BE64F3BD8FC}" dt="2020-02-09T03:36:49.663" v="445" actId="47"/>
        <pc:sldMkLst>
          <pc:docMk/>
          <pc:sldMk cId="853051409" sldId="294"/>
        </pc:sldMkLst>
        <pc:spChg chg="del">
          <ac:chgData name="Samson Christopher" userId="6a13b5f1e64a53ae" providerId="LiveId" clId="{07C27EB5-5947-4919-A5C9-6BE64F3BD8FC}" dt="2020-02-09T03:29:06.071" v="12" actId="478"/>
          <ac:spMkLst>
            <pc:docMk/>
            <pc:sldMk cId="853051409" sldId="294"/>
            <ac:spMk id="3" creationId="{19368E51-EF8A-43CA-AF81-AA5497DE0F53}"/>
          </ac:spMkLst>
        </pc:spChg>
        <pc:spChg chg="add mod">
          <ac:chgData name="Samson Christopher" userId="6a13b5f1e64a53ae" providerId="LiveId" clId="{07C27EB5-5947-4919-A5C9-6BE64F3BD8FC}" dt="2020-02-09T03:30:04.065" v="92" actId="1036"/>
          <ac:spMkLst>
            <pc:docMk/>
            <pc:sldMk cId="853051409" sldId="294"/>
            <ac:spMk id="4" creationId="{C953015A-9964-4235-A496-D26D67D404C6}"/>
          </ac:spMkLst>
        </pc:spChg>
      </pc:sldChg>
      <pc:sldChg chg="addSp delSp modSp add del mod">
        <pc:chgData name="Samson Christopher" userId="6a13b5f1e64a53ae" providerId="LiveId" clId="{07C27EB5-5947-4919-A5C9-6BE64F3BD8FC}" dt="2020-02-09T03:48:57.999" v="1205" actId="47"/>
        <pc:sldMkLst>
          <pc:docMk/>
          <pc:sldMk cId="1227071858" sldId="295"/>
        </pc:sldMkLst>
        <pc:spChg chg="add mod">
          <ac:chgData name="Samson Christopher" userId="6a13b5f1e64a53ae" providerId="LiveId" clId="{07C27EB5-5947-4919-A5C9-6BE64F3BD8FC}" dt="2020-02-09T03:44:49.381" v="1155" actId="1036"/>
          <ac:spMkLst>
            <pc:docMk/>
            <pc:sldMk cId="1227071858" sldId="295"/>
            <ac:spMk id="2" creationId="{B3732E0F-80CA-4C76-A78A-187F016499AE}"/>
          </ac:spMkLst>
        </pc:spChg>
        <pc:spChg chg="del">
          <ac:chgData name="Samson Christopher" userId="6a13b5f1e64a53ae" providerId="LiveId" clId="{07C27EB5-5947-4919-A5C9-6BE64F3BD8FC}" dt="2020-02-09T03:34:59.285" v="405" actId="478"/>
          <ac:spMkLst>
            <pc:docMk/>
            <pc:sldMk cId="1227071858" sldId="295"/>
            <ac:spMk id="4" creationId="{C953015A-9964-4235-A496-D26D67D404C6}"/>
          </ac:spMkLst>
        </pc:spChg>
      </pc:sldChg>
      <pc:sldChg chg="addSp modSp add del mod">
        <pc:chgData name="Samson Christopher" userId="6a13b5f1e64a53ae" providerId="LiveId" clId="{07C27EB5-5947-4919-A5C9-6BE64F3BD8FC}" dt="2020-02-09T03:34:46.653" v="400" actId="47"/>
        <pc:sldMkLst>
          <pc:docMk/>
          <pc:sldMk cId="1299044048" sldId="295"/>
        </pc:sldMkLst>
        <pc:spChg chg="add mod">
          <ac:chgData name="Samson Christopher" userId="6a13b5f1e64a53ae" providerId="LiveId" clId="{07C27EB5-5947-4919-A5C9-6BE64F3BD8FC}" dt="2020-02-09T03:31:25.452" v="399" actId="1035"/>
          <ac:spMkLst>
            <pc:docMk/>
            <pc:sldMk cId="1299044048" sldId="295"/>
            <ac:spMk id="3" creationId="{4F6ED3CF-6E08-4A32-83A2-E50A02E5A070}"/>
          </ac:spMkLst>
        </pc:spChg>
      </pc:sldChg>
      <pc:sldChg chg="del">
        <pc:chgData name="Samson Christopher" userId="6a13b5f1e64a53ae" providerId="LiveId" clId="{07C27EB5-5947-4919-A5C9-6BE64F3BD8FC}" dt="2020-02-09T03:28:57.467" v="1" actId="47"/>
        <pc:sldMkLst>
          <pc:docMk/>
          <pc:sldMk cId="3443595264" sldId="295"/>
        </pc:sldMkLst>
      </pc:sldChg>
      <pc:sldChg chg="addSp delSp modSp add del mod">
        <pc:chgData name="Samson Christopher" userId="6a13b5f1e64a53ae" providerId="LiveId" clId="{07C27EB5-5947-4919-A5C9-6BE64F3BD8FC}" dt="2020-02-09T03:56:57.093" v="1915" actId="47"/>
        <pc:sldMkLst>
          <pc:docMk/>
          <pc:sldMk cId="1577234772" sldId="296"/>
        </pc:sldMkLst>
        <pc:spChg chg="del">
          <ac:chgData name="Samson Christopher" userId="6a13b5f1e64a53ae" providerId="LiveId" clId="{07C27EB5-5947-4919-A5C9-6BE64F3BD8FC}" dt="2020-02-09T03:47:09.750" v="1168" actId="478"/>
          <ac:spMkLst>
            <pc:docMk/>
            <pc:sldMk cId="1577234772" sldId="296"/>
            <ac:spMk id="2" creationId="{B3732E0F-80CA-4C76-A78A-187F016499AE}"/>
          </ac:spMkLst>
        </pc:spChg>
        <pc:spChg chg="add mod">
          <ac:chgData name="Samson Christopher" userId="6a13b5f1e64a53ae" providerId="LiveId" clId="{07C27EB5-5947-4919-A5C9-6BE64F3BD8FC}" dt="2020-02-09T03:49:50.311" v="1274" actId="1036"/>
          <ac:spMkLst>
            <pc:docMk/>
            <pc:sldMk cId="1577234772" sldId="296"/>
            <ac:spMk id="3" creationId="{424C4415-EC2A-4C1C-9D63-49C42A836E95}"/>
          </ac:spMkLst>
        </pc:spChg>
      </pc:sldChg>
      <pc:sldChg chg="addSp modSp add del mod">
        <pc:chgData name="Samson Christopher" userId="6a13b5f1e64a53ae" providerId="LiveId" clId="{07C27EB5-5947-4919-A5C9-6BE64F3BD8FC}" dt="2020-02-09T03:47:02.013" v="1156" actId="47"/>
        <pc:sldMkLst>
          <pc:docMk/>
          <pc:sldMk cId="1872563267" sldId="296"/>
        </pc:sldMkLst>
        <pc:spChg chg="add mod">
          <ac:chgData name="Samson Christopher" userId="6a13b5f1e64a53ae" providerId="LiveId" clId="{07C27EB5-5947-4919-A5C9-6BE64F3BD8FC}" dt="2020-02-09T03:44:36.780" v="1102" actId="1035"/>
          <ac:spMkLst>
            <pc:docMk/>
            <pc:sldMk cId="1872563267" sldId="296"/>
            <ac:spMk id="2" creationId="{A39D5BE1-1517-43F2-88D2-1038A958680D}"/>
          </ac:spMkLst>
        </pc:spChg>
      </pc:sldChg>
      <pc:sldChg chg="addSp modSp add del mod">
        <pc:chgData name="Samson Christopher" userId="6a13b5f1e64a53ae" providerId="LiveId" clId="{07C27EB5-5947-4919-A5C9-6BE64F3BD8FC}" dt="2020-02-09T03:34:46.880" v="401" actId="47"/>
        <pc:sldMkLst>
          <pc:docMk/>
          <pc:sldMk cId="3183647502" sldId="296"/>
        </pc:sldMkLst>
        <pc:spChg chg="add mod">
          <ac:chgData name="Samson Christopher" userId="6a13b5f1e64a53ae" providerId="LiveId" clId="{07C27EB5-5947-4919-A5C9-6BE64F3BD8FC}" dt="2020-02-09T03:31:14.544" v="332" actId="1036"/>
          <ac:spMkLst>
            <pc:docMk/>
            <pc:sldMk cId="3183647502" sldId="296"/>
            <ac:spMk id="3" creationId="{C3C71C44-47AA-4A37-BFD7-E0E4A6AFA31F}"/>
          </ac:spMkLst>
        </pc:spChg>
      </pc:sldChg>
      <pc:sldChg chg="del">
        <pc:chgData name="Samson Christopher" userId="6a13b5f1e64a53ae" providerId="LiveId" clId="{07C27EB5-5947-4919-A5C9-6BE64F3BD8FC}" dt="2020-02-09T03:28:57.501" v="2" actId="47"/>
        <pc:sldMkLst>
          <pc:docMk/>
          <pc:sldMk cId="3709422042" sldId="296"/>
        </pc:sldMkLst>
      </pc:sldChg>
      <pc:sldChg chg="addSp delSp modSp add del mod">
        <pc:chgData name="Samson Christopher" userId="6a13b5f1e64a53ae" providerId="LiveId" clId="{07C27EB5-5947-4919-A5C9-6BE64F3BD8FC}" dt="2020-02-09T04:05:29.252" v="2660" actId="47"/>
        <pc:sldMkLst>
          <pc:docMk/>
          <pc:sldMk cId="2395920" sldId="297"/>
        </pc:sldMkLst>
        <pc:spChg chg="add del mod">
          <ac:chgData name="Samson Christopher" userId="6a13b5f1e64a53ae" providerId="LiveId" clId="{07C27EB5-5947-4919-A5C9-6BE64F3BD8FC}" dt="2020-02-09T03:54:23.269" v="1881" actId="478"/>
          <ac:spMkLst>
            <pc:docMk/>
            <pc:sldMk cId="2395920" sldId="297"/>
            <ac:spMk id="2" creationId="{E48B706C-686E-4B3B-89D3-44ED998A71C6}"/>
          </ac:spMkLst>
        </pc:spChg>
        <pc:spChg chg="add mod">
          <ac:chgData name="Samson Christopher" userId="6a13b5f1e64a53ae" providerId="LiveId" clId="{07C27EB5-5947-4919-A5C9-6BE64F3BD8FC}" dt="2020-02-09T03:58:05.062" v="1995" actId="1036"/>
          <ac:spMkLst>
            <pc:docMk/>
            <pc:sldMk cId="2395920" sldId="297"/>
            <ac:spMk id="3" creationId="{38ABB562-E606-4FE6-AD71-BF59AF4A4AE0}"/>
          </ac:spMkLst>
        </pc:spChg>
      </pc:sldChg>
      <pc:sldChg chg="del">
        <pc:chgData name="Samson Christopher" userId="6a13b5f1e64a53ae" providerId="LiveId" clId="{07C27EB5-5947-4919-A5C9-6BE64F3BD8FC}" dt="2020-02-09T03:28:57.544" v="3" actId="47"/>
        <pc:sldMkLst>
          <pc:docMk/>
          <pc:sldMk cId="842135991" sldId="297"/>
        </pc:sldMkLst>
      </pc:sldChg>
      <pc:sldChg chg="addSp modSp add del mod">
        <pc:chgData name="Samson Christopher" userId="6a13b5f1e64a53ae" providerId="LiveId" clId="{07C27EB5-5947-4919-A5C9-6BE64F3BD8FC}" dt="2020-02-09T03:47:02.406" v="1157" actId="47"/>
        <pc:sldMkLst>
          <pc:docMk/>
          <pc:sldMk cId="1542193441" sldId="297"/>
        </pc:sldMkLst>
        <pc:spChg chg="add mod">
          <ac:chgData name="Samson Christopher" userId="6a13b5f1e64a53ae" providerId="LiveId" clId="{07C27EB5-5947-4919-A5C9-6BE64F3BD8FC}" dt="2020-02-09T03:44:14.281" v="1032" actId="1036"/>
          <ac:spMkLst>
            <pc:docMk/>
            <pc:sldMk cId="1542193441" sldId="297"/>
            <ac:spMk id="2" creationId="{8DA7CA2F-4AC0-4A16-A680-479D1CB05222}"/>
          </ac:spMkLst>
        </pc:spChg>
      </pc:sldChg>
      <pc:sldChg chg="addSp modSp add del mod">
        <pc:chgData name="Samson Christopher" userId="6a13b5f1e64a53ae" providerId="LiveId" clId="{07C27EB5-5947-4919-A5C9-6BE64F3BD8FC}" dt="2020-02-09T03:34:47.073" v="402" actId="47"/>
        <pc:sldMkLst>
          <pc:docMk/>
          <pc:sldMk cId="3560164492" sldId="297"/>
        </pc:sldMkLst>
        <pc:spChg chg="add mod">
          <ac:chgData name="Samson Christopher" userId="6a13b5f1e64a53ae" providerId="LiveId" clId="{07C27EB5-5947-4919-A5C9-6BE64F3BD8FC}" dt="2020-02-09T03:30:47.168" v="243" actId="1035"/>
          <ac:spMkLst>
            <pc:docMk/>
            <pc:sldMk cId="3560164492" sldId="297"/>
            <ac:spMk id="3" creationId="{50318B0B-C8D1-4484-ACCC-9A2B8C14EA2D}"/>
          </ac:spMkLst>
        </pc:spChg>
      </pc:sldChg>
      <pc:sldChg chg="del">
        <pc:chgData name="Samson Christopher" userId="6a13b5f1e64a53ae" providerId="LiveId" clId="{07C27EB5-5947-4919-A5C9-6BE64F3BD8FC}" dt="2020-02-09T03:28:58.314" v="4" actId="47"/>
        <pc:sldMkLst>
          <pc:docMk/>
          <pc:sldMk cId="682796381" sldId="298"/>
        </pc:sldMkLst>
      </pc:sldChg>
      <pc:sldChg chg="addSp modSp add del mod">
        <pc:chgData name="Samson Christopher" userId="6a13b5f1e64a53ae" providerId="LiveId" clId="{07C27EB5-5947-4919-A5C9-6BE64F3BD8FC}" dt="2020-02-09T03:47:02.621" v="1158" actId="47"/>
        <pc:sldMkLst>
          <pc:docMk/>
          <pc:sldMk cId="3017877382" sldId="298"/>
        </pc:sldMkLst>
        <pc:spChg chg="add mod">
          <ac:chgData name="Samson Christopher" userId="6a13b5f1e64a53ae" providerId="LiveId" clId="{07C27EB5-5947-4919-A5C9-6BE64F3BD8FC}" dt="2020-02-09T03:44:03.790" v="982" actId="1036"/>
          <ac:spMkLst>
            <pc:docMk/>
            <pc:sldMk cId="3017877382" sldId="298"/>
            <ac:spMk id="2" creationId="{B7552FAA-32BE-43EF-BEE6-9B04C4CF0322}"/>
          </ac:spMkLst>
        </pc:spChg>
      </pc:sldChg>
      <pc:sldChg chg="addSp modSp add del mod">
        <pc:chgData name="Samson Christopher" userId="6a13b5f1e64a53ae" providerId="LiveId" clId="{07C27EB5-5947-4919-A5C9-6BE64F3BD8FC}" dt="2020-02-09T03:54:16.902" v="1871" actId="47"/>
        <pc:sldMkLst>
          <pc:docMk/>
          <pc:sldMk cId="3620599740" sldId="298"/>
        </pc:sldMkLst>
        <pc:spChg chg="add mod">
          <ac:chgData name="Samson Christopher" userId="6a13b5f1e64a53ae" providerId="LiveId" clId="{07C27EB5-5947-4919-A5C9-6BE64F3BD8FC}" dt="2020-02-09T03:50:17.036" v="1395" actId="1036"/>
          <ac:spMkLst>
            <pc:docMk/>
            <pc:sldMk cId="3620599740" sldId="298"/>
            <ac:spMk id="2" creationId="{BB4E0E5C-E4CE-4F81-AF12-69DCB3911DDB}"/>
          </ac:spMkLst>
        </pc:spChg>
      </pc:sldChg>
      <pc:sldChg chg="addSp modSp add del mod">
        <pc:chgData name="Samson Christopher" userId="6a13b5f1e64a53ae" providerId="LiveId" clId="{07C27EB5-5947-4919-A5C9-6BE64F3BD8FC}" dt="2020-02-09T03:34:47.631" v="403" actId="47"/>
        <pc:sldMkLst>
          <pc:docMk/>
          <pc:sldMk cId="3996877501" sldId="298"/>
        </pc:sldMkLst>
        <pc:spChg chg="add mod">
          <ac:chgData name="Samson Christopher" userId="6a13b5f1e64a53ae" providerId="LiveId" clId="{07C27EB5-5947-4919-A5C9-6BE64F3BD8FC}" dt="2020-02-09T03:30:55.873" v="249" actId="1036"/>
          <ac:spMkLst>
            <pc:docMk/>
            <pc:sldMk cId="3996877501" sldId="298"/>
            <ac:spMk id="3" creationId="{197503F4-44CD-42F2-825E-0CA1E1378379}"/>
          </ac:spMkLst>
        </pc:spChg>
      </pc:sldChg>
      <pc:sldChg chg="addSp delSp modSp add mod">
        <pc:chgData name="Samson Christopher" userId="6a13b5f1e64a53ae" providerId="LiveId" clId="{07C27EB5-5947-4919-A5C9-6BE64F3BD8FC}" dt="2020-02-09T04:07:06.856" v="2732" actId="1036"/>
        <pc:sldMkLst>
          <pc:docMk/>
          <pc:sldMk cId="4208250489" sldId="298"/>
        </pc:sldMkLst>
        <pc:spChg chg="add del mod">
          <ac:chgData name="Samson Christopher" userId="6a13b5f1e64a53ae" providerId="LiveId" clId="{07C27EB5-5947-4919-A5C9-6BE64F3BD8FC}" dt="2020-02-09T04:02:55.974" v="2625" actId="478"/>
          <ac:spMkLst>
            <pc:docMk/>
            <pc:sldMk cId="4208250489" sldId="298"/>
            <ac:spMk id="2" creationId="{0A28A45A-5636-4ECD-B506-A4DBC9EC176B}"/>
          </ac:spMkLst>
        </pc:spChg>
        <pc:spChg chg="add mod">
          <ac:chgData name="Samson Christopher" userId="6a13b5f1e64a53ae" providerId="LiveId" clId="{07C27EB5-5947-4919-A5C9-6BE64F3BD8FC}" dt="2020-02-09T04:07:06.856" v="2732" actId="1036"/>
          <ac:spMkLst>
            <pc:docMk/>
            <pc:sldMk cId="4208250489" sldId="298"/>
            <ac:spMk id="3" creationId="{AF1EB782-FDD3-48BE-A9D7-4B9EC55CC9E6}"/>
          </ac:spMkLst>
        </pc:spChg>
      </pc:sldChg>
      <pc:sldChg chg="addSp modSp add del mod">
        <pc:chgData name="Samson Christopher" userId="6a13b5f1e64a53ae" providerId="LiveId" clId="{07C27EB5-5947-4919-A5C9-6BE64F3BD8FC}" dt="2020-02-09T03:47:02.818" v="1159" actId="47"/>
        <pc:sldMkLst>
          <pc:docMk/>
          <pc:sldMk cId="361219973" sldId="299"/>
        </pc:sldMkLst>
        <pc:spChg chg="add mod">
          <ac:chgData name="Samson Christopher" userId="6a13b5f1e64a53ae" providerId="LiveId" clId="{07C27EB5-5947-4919-A5C9-6BE64F3BD8FC}" dt="2020-02-09T03:43:45.600" v="922" actId="1035"/>
          <ac:spMkLst>
            <pc:docMk/>
            <pc:sldMk cId="361219973" sldId="299"/>
            <ac:spMk id="2" creationId="{CB19F8C9-8177-4818-8BFC-9A6FF15D297F}"/>
          </ac:spMkLst>
        </pc:spChg>
      </pc:sldChg>
      <pc:sldChg chg="add del">
        <pc:chgData name="Samson Christopher" userId="6a13b5f1e64a53ae" providerId="LiveId" clId="{07C27EB5-5947-4919-A5C9-6BE64F3BD8FC}" dt="2020-02-09T03:29:11.542" v="18"/>
        <pc:sldMkLst>
          <pc:docMk/>
          <pc:sldMk cId="1135577654" sldId="299"/>
        </pc:sldMkLst>
      </pc:sldChg>
      <pc:sldChg chg="del">
        <pc:chgData name="Samson Christopher" userId="6a13b5f1e64a53ae" providerId="LiveId" clId="{07C27EB5-5947-4919-A5C9-6BE64F3BD8FC}" dt="2020-02-09T03:28:58.639" v="5" actId="47"/>
        <pc:sldMkLst>
          <pc:docMk/>
          <pc:sldMk cId="1622717794" sldId="299"/>
        </pc:sldMkLst>
      </pc:sldChg>
      <pc:sldChg chg="addSp modSp add del mod">
        <pc:chgData name="Samson Christopher" userId="6a13b5f1e64a53ae" providerId="LiveId" clId="{07C27EB5-5947-4919-A5C9-6BE64F3BD8FC}" dt="2020-02-09T04:02:50.691" v="2615" actId="47"/>
        <pc:sldMkLst>
          <pc:docMk/>
          <pc:sldMk cId="2617311478" sldId="299"/>
        </pc:sldMkLst>
        <pc:spChg chg="add mod">
          <ac:chgData name="Samson Christopher" userId="6a13b5f1e64a53ae" providerId="LiveId" clId="{07C27EB5-5947-4919-A5C9-6BE64F3BD8FC}" dt="2020-02-09T03:58:38.216" v="2099" actId="1036"/>
          <ac:spMkLst>
            <pc:docMk/>
            <pc:sldMk cId="2617311478" sldId="299"/>
            <ac:spMk id="2" creationId="{E90A7537-E66B-4BED-954E-11F36D4B1180}"/>
          </ac:spMkLst>
        </pc:spChg>
      </pc:sldChg>
      <pc:sldChg chg="addSp modSp add mod">
        <pc:chgData name="Samson Christopher" userId="6a13b5f1e64a53ae" providerId="LiveId" clId="{07C27EB5-5947-4919-A5C9-6BE64F3BD8FC}" dt="2020-02-09T04:07:18.552" v="2782" actId="1036"/>
        <pc:sldMkLst>
          <pc:docMk/>
          <pc:sldMk cId="2660145768" sldId="299"/>
        </pc:sldMkLst>
        <pc:spChg chg="add mod">
          <ac:chgData name="Samson Christopher" userId="6a13b5f1e64a53ae" providerId="LiveId" clId="{07C27EB5-5947-4919-A5C9-6BE64F3BD8FC}" dt="2020-02-09T04:07:18.552" v="2782" actId="1036"/>
          <ac:spMkLst>
            <pc:docMk/>
            <pc:sldMk cId="2660145768" sldId="299"/>
            <ac:spMk id="2" creationId="{20BB1225-9E6D-4A9B-8B5A-934FE8EDED90}"/>
          </ac:spMkLst>
        </pc:spChg>
      </pc:sldChg>
      <pc:sldChg chg="addSp modSp add del mod">
        <pc:chgData name="Samson Christopher" userId="6a13b5f1e64a53ae" providerId="LiveId" clId="{07C27EB5-5947-4919-A5C9-6BE64F3BD8FC}" dt="2020-02-09T03:54:17.083" v="1872" actId="47"/>
        <pc:sldMkLst>
          <pc:docMk/>
          <pc:sldMk cId="4193187579" sldId="299"/>
        </pc:sldMkLst>
        <pc:spChg chg="add mod">
          <ac:chgData name="Samson Christopher" userId="6a13b5f1e64a53ae" providerId="LiveId" clId="{07C27EB5-5947-4919-A5C9-6BE64F3BD8FC}" dt="2020-02-09T03:50:34.011" v="1441" actId="1036"/>
          <ac:spMkLst>
            <pc:docMk/>
            <pc:sldMk cId="4193187579" sldId="299"/>
            <ac:spMk id="2" creationId="{2D6CF2C8-EF15-4945-88EF-A4E95DD155B6}"/>
          </ac:spMkLst>
        </pc:spChg>
      </pc:sldChg>
      <pc:sldChg chg="addSp modSp add del mod">
        <pc:chgData name="Samson Christopher" userId="6a13b5f1e64a53ae" providerId="LiveId" clId="{07C27EB5-5947-4919-A5C9-6BE64F3BD8FC}" dt="2020-02-09T03:54:17.240" v="1873" actId="47"/>
        <pc:sldMkLst>
          <pc:docMk/>
          <pc:sldMk cId="1124106697" sldId="300"/>
        </pc:sldMkLst>
        <pc:spChg chg="add mod">
          <ac:chgData name="Samson Christopher" userId="6a13b5f1e64a53ae" providerId="LiveId" clId="{07C27EB5-5947-4919-A5C9-6BE64F3BD8FC}" dt="2020-02-09T03:50:47.820" v="1494" actId="1036"/>
          <ac:spMkLst>
            <pc:docMk/>
            <pc:sldMk cId="1124106697" sldId="300"/>
            <ac:spMk id="2" creationId="{309F49A5-76FA-451A-9F67-2853F063DC7D}"/>
          </ac:spMkLst>
        </pc:spChg>
      </pc:sldChg>
      <pc:sldChg chg="addSp modSp add mod">
        <pc:chgData name="Samson Christopher" userId="6a13b5f1e64a53ae" providerId="LiveId" clId="{07C27EB5-5947-4919-A5C9-6BE64F3BD8FC}" dt="2020-02-09T04:07:31.849" v="2834" actId="1036"/>
        <pc:sldMkLst>
          <pc:docMk/>
          <pc:sldMk cId="1714755718" sldId="300"/>
        </pc:sldMkLst>
        <pc:spChg chg="add mod">
          <ac:chgData name="Samson Christopher" userId="6a13b5f1e64a53ae" providerId="LiveId" clId="{07C27EB5-5947-4919-A5C9-6BE64F3BD8FC}" dt="2020-02-09T04:07:31.849" v="2834" actId="1036"/>
          <ac:spMkLst>
            <pc:docMk/>
            <pc:sldMk cId="1714755718" sldId="300"/>
            <ac:spMk id="2" creationId="{E94BE0BC-06D4-407C-9E47-CCA5F2082D5F}"/>
          </ac:spMkLst>
        </pc:spChg>
      </pc:sldChg>
      <pc:sldChg chg="del">
        <pc:chgData name="Samson Christopher" userId="6a13b5f1e64a53ae" providerId="LiveId" clId="{07C27EB5-5947-4919-A5C9-6BE64F3BD8FC}" dt="2020-02-09T03:28:58.956" v="6" actId="47"/>
        <pc:sldMkLst>
          <pc:docMk/>
          <pc:sldMk cId="2159287135" sldId="300"/>
        </pc:sldMkLst>
      </pc:sldChg>
      <pc:sldChg chg="addSp modSp add del mod">
        <pc:chgData name="Samson Christopher" userId="6a13b5f1e64a53ae" providerId="LiveId" clId="{07C27EB5-5947-4919-A5C9-6BE64F3BD8FC}" dt="2020-02-09T03:47:03.119" v="1160" actId="47"/>
        <pc:sldMkLst>
          <pc:docMk/>
          <pc:sldMk cId="2189858893" sldId="300"/>
        </pc:sldMkLst>
        <pc:spChg chg="add mod">
          <ac:chgData name="Samson Christopher" userId="6a13b5f1e64a53ae" providerId="LiveId" clId="{07C27EB5-5947-4919-A5C9-6BE64F3BD8FC}" dt="2020-02-09T03:43:30.431" v="860" actId="1036"/>
          <ac:spMkLst>
            <pc:docMk/>
            <pc:sldMk cId="2189858893" sldId="300"/>
            <ac:spMk id="2" creationId="{FD07560A-C96B-4E58-A606-B12D6A2C1EFB}"/>
          </ac:spMkLst>
        </pc:spChg>
      </pc:sldChg>
      <pc:sldChg chg="addSp modSp add del mod">
        <pc:chgData name="Samson Christopher" userId="6a13b5f1e64a53ae" providerId="LiveId" clId="{07C27EB5-5947-4919-A5C9-6BE64F3BD8FC}" dt="2020-02-09T04:02:50.899" v="2616" actId="47"/>
        <pc:sldMkLst>
          <pc:docMk/>
          <pc:sldMk cId="2995754014" sldId="300"/>
        </pc:sldMkLst>
        <pc:spChg chg="add mod">
          <ac:chgData name="Samson Christopher" userId="6a13b5f1e64a53ae" providerId="LiveId" clId="{07C27EB5-5947-4919-A5C9-6BE64F3BD8FC}" dt="2020-02-09T03:58:50.541" v="2148" actId="1036"/>
          <ac:spMkLst>
            <pc:docMk/>
            <pc:sldMk cId="2995754014" sldId="300"/>
            <ac:spMk id="2" creationId="{748B583A-4736-4082-AA86-72BC3603E88E}"/>
          </ac:spMkLst>
        </pc:spChg>
      </pc:sldChg>
      <pc:sldChg chg="addSp modSp add del mod">
        <pc:chgData name="Samson Christopher" userId="6a13b5f1e64a53ae" providerId="LiveId" clId="{07C27EB5-5947-4919-A5C9-6BE64F3BD8FC}" dt="2020-02-09T04:02:51.132" v="2617" actId="47"/>
        <pc:sldMkLst>
          <pc:docMk/>
          <pc:sldMk cId="2118824362" sldId="301"/>
        </pc:sldMkLst>
        <pc:spChg chg="add mod">
          <ac:chgData name="Samson Christopher" userId="6a13b5f1e64a53ae" providerId="LiveId" clId="{07C27EB5-5947-4919-A5C9-6BE64F3BD8FC}" dt="2020-02-09T03:59:03.609" v="2200" actId="1036"/>
          <ac:spMkLst>
            <pc:docMk/>
            <pc:sldMk cId="2118824362" sldId="301"/>
            <ac:spMk id="2" creationId="{B8FD1FEE-88E5-4C13-BF22-815CDAD46AB3}"/>
          </ac:spMkLst>
        </pc:spChg>
      </pc:sldChg>
      <pc:sldChg chg="addSp modSp add del mod">
        <pc:chgData name="Samson Christopher" userId="6a13b5f1e64a53ae" providerId="LiveId" clId="{07C27EB5-5947-4919-A5C9-6BE64F3BD8FC}" dt="2020-02-09T03:54:17.389" v="1874" actId="47"/>
        <pc:sldMkLst>
          <pc:docMk/>
          <pc:sldMk cId="2354610177" sldId="301"/>
        </pc:sldMkLst>
        <pc:spChg chg="add mod">
          <ac:chgData name="Samson Christopher" userId="6a13b5f1e64a53ae" providerId="LiveId" clId="{07C27EB5-5947-4919-A5C9-6BE64F3BD8FC}" dt="2020-02-09T03:51:01.231" v="1557" actId="1036"/>
          <ac:spMkLst>
            <pc:docMk/>
            <pc:sldMk cId="2354610177" sldId="301"/>
            <ac:spMk id="2" creationId="{536C0B28-9848-4C5D-926E-B86197B49430}"/>
          </ac:spMkLst>
        </pc:spChg>
      </pc:sldChg>
      <pc:sldChg chg="addSp modSp add del mod">
        <pc:chgData name="Samson Christopher" userId="6a13b5f1e64a53ae" providerId="LiveId" clId="{07C27EB5-5947-4919-A5C9-6BE64F3BD8FC}" dt="2020-02-09T03:47:03.332" v="1161" actId="47"/>
        <pc:sldMkLst>
          <pc:docMk/>
          <pc:sldMk cId="3075633635" sldId="301"/>
        </pc:sldMkLst>
        <pc:spChg chg="add mod">
          <ac:chgData name="Samson Christopher" userId="6a13b5f1e64a53ae" providerId="LiveId" clId="{07C27EB5-5947-4919-A5C9-6BE64F3BD8FC}" dt="2020-02-09T03:41:19.128" v="810" actId="1036"/>
          <ac:spMkLst>
            <pc:docMk/>
            <pc:sldMk cId="3075633635" sldId="301"/>
            <ac:spMk id="2" creationId="{9DEF8DCD-CAB1-4544-82ED-B6A693797F8C}"/>
          </ac:spMkLst>
        </pc:spChg>
      </pc:sldChg>
      <pc:sldChg chg="addSp modSp add mod">
        <pc:chgData name="Samson Christopher" userId="6a13b5f1e64a53ae" providerId="LiveId" clId="{07C27EB5-5947-4919-A5C9-6BE64F3BD8FC}" dt="2020-02-09T04:07:44.077" v="2893" actId="1036"/>
        <pc:sldMkLst>
          <pc:docMk/>
          <pc:sldMk cId="3888622316" sldId="301"/>
        </pc:sldMkLst>
        <pc:spChg chg="add mod">
          <ac:chgData name="Samson Christopher" userId="6a13b5f1e64a53ae" providerId="LiveId" clId="{07C27EB5-5947-4919-A5C9-6BE64F3BD8FC}" dt="2020-02-09T04:07:44.077" v="2893" actId="1036"/>
          <ac:spMkLst>
            <pc:docMk/>
            <pc:sldMk cId="3888622316" sldId="301"/>
            <ac:spMk id="2" creationId="{F8AFF478-5E96-4021-8BC4-808F0D73E71A}"/>
          </ac:spMkLst>
        </pc:spChg>
      </pc:sldChg>
      <pc:sldChg chg="del">
        <pc:chgData name="Samson Christopher" userId="6a13b5f1e64a53ae" providerId="LiveId" clId="{07C27EB5-5947-4919-A5C9-6BE64F3BD8FC}" dt="2020-02-09T03:28:59.241" v="7" actId="47"/>
        <pc:sldMkLst>
          <pc:docMk/>
          <pc:sldMk cId="4146708180" sldId="301"/>
        </pc:sldMkLst>
      </pc:sldChg>
      <pc:sldChg chg="addSp modSp add del mod">
        <pc:chgData name="Samson Christopher" userId="6a13b5f1e64a53ae" providerId="LiveId" clId="{07C27EB5-5947-4919-A5C9-6BE64F3BD8FC}" dt="2020-02-09T03:47:03.670" v="1162" actId="47"/>
        <pc:sldMkLst>
          <pc:docMk/>
          <pc:sldMk cId="1446830919" sldId="302"/>
        </pc:sldMkLst>
        <pc:spChg chg="add mod">
          <ac:chgData name="Samson Christopher" userId="6a13b5f1e64a53ae" providerId="LiveId" clId="{07C27EB5-5947-4919-A5C9-6BE64F3BD8FC}" dt="2020-02-09T03:41:08.308" v="759" actId="1036"/>
          <ac:spMkLst>
            <pc:docMk/>
            <pc:sldMk cId="1446830919" sldId="302"/>
            <ac:spMk id="2" creationId="{D92E4624-6F6D-44AA-8CE5-AC0BB0669862}"/>
          </ac:spMkLst>
        </pc:spChg>
      </pc:sldChg>
      <pc:sldChg chg="addSp modSp add mod">
        <pc:chgData name="Samson Christopher" userId="6a13b5f1e64a53ae" providerId="LiveId" clId="{07C27EB5-5947-4919-A5C9-6BE64F3BD8FC}" dt="2020-02-09T04:07:59.336" v="2955" actId="1036"/>
        <pc:sldMkLst>
          <pc:docMk/>
          <pc:sldMk cId="1819703951" sldId="302"/>
        </pc:sldMkLst>
        <pc:spChg chg="add mod">
          <ac:chgData name="Samson Christopher" userId="6a13b5f1e64a53ae" providerId="LiveId" clId="{07C27EB5-5947-4919-A5C9-6BE64F3BD8FC}" dt="2020-02-09T04:07:59.336" v="2955" actId="1036"/>
          <ac:spMkLst>
            <pc:docMk/>
            <pc:sldMk cId="1819703951" sldId="302"/>
            <ac:spMk id="2" creationId="{56918F5C-18F3-4635-ABBA-35C86F657005}"/>
          </ac:spMkLst>
        </pc:spChg>
      </pc:sldChg>
      <pc:sldChg chg="addSp modSp add del mod">
        <pc:chgData name="Samson Christopher" userId="6a13b5f1e64a53ae" providerId="LiveId" clId="{07C27EB5-5947-4919-A5C9-6BE64F3BD8FC}" dt="2020-02-09T04:02:51.322" v="2618" actId="47"/>
        <pc:sldMkLst>
          <pc:docMk/>
          <pc:sldMk cId="2591945189" sldId="302"/>
        </pc:sldMkLst>
        <pc:spChg chg="add mod">
          <ac:chgData name="Samson Christopher" userId="6a13b5f1e64a53ae" providerId="LiveId" clId="{07C27EB5-5947-4919-A5C9-6BE64F3BD8FC}" dt="2020-02-09T03:59:26.442" v="2255" actId="1036"/>
          <ac:spMkLst>
            <pc:docMk/>
            <pc:sldMk cId="2591945189" sldId="302"/>
            <ac:spMk id="2" creationId="{220DF1CF-0B75-4175-996E-86B868F94602}"/>
          </ac:spMkLst>
        </pc:spChg>
      </pc:sldChg>
      <pc:sldChg chg="del">
        <pc:chgData name="Samson Christopher" userId="6a13b5f1e64a53ae" providerId="LiveId" clId="{07C27EB5-5947-4919-A5C9-6BE64F3BD8FC}" dt="2020-02-09T03:28:59.511" v="8" actId="47"/>
        <pc:sldMkLst>
          <pc:docMk/>
          <pc:sldMk cId="2911274907" sldId="302"/>
        </pc:sldMkLst>
      </pc:sldChg>
      <pc:sldChg chg="addSp modSp add del mod">
        <pc:chgData name="Samson Christopher" userId="6a13b5f1e64a53ae" providerId="LiveId" clId="{07C27EB5-5947-4919-A5C9-6BE64F3BD8FC}" dt="2020-02-09T03:54:17.540" v="1875" actId="47"/>
        <pc:sldMkLst>
          <pc:docMk/>
          <pc:sldMk cId="3891955725" sldId="302"/>
        </pc:sldMkLst>
        <pc:spChg chg="add mod">
          <ac:chgData name="Samson Christopher" userId="6a13b5f1e64a53ae" providerId="LiveId" clId="{07C27EB5-5947-4919-A5C9-6BE64F3BD8FC}" dt="2020-02-09T03:51:14.739" v="1605" actId="1036"/>
          <ac:spMkLst>
            <pc:docMk/>
            <pc:sldMk cId="3891955725" sldId="302"/>
            <ac:spMk id="2" creationId="{A057EC29-1973-4F81-AB6A-D795782BC193}"/>
          </ac:spMkLst>
        </pc:spChg>
      </pc:sldChg>
      <pc:sldChg chg="addSp modSp add del mod">
        <pc:chgData name="Samson Christopher" userId="6a13b5f1e64a53ae" providerId="LiveId" clId="{07C27EB5-5947-4919-A5C9-6BE64F3BD8FC}" dt="2020-02-09T04:02:51.571" v="2619" actId="47"/>
        <pc:sldMkLst>
          <pc:docMk/>
          <pc:sldMk cId="30670122" sldId="303"/>
        </pc:sldMkLst>
        <pc:spChg chg="add mod">
          <ac:chgData name="Samson Christopher" userId="6a13b5f1e64a53ae" providerId="LiveId" clId="{07C27EB5-5947-4919-A5C9-6BE64F3BD8FC}" dt="2020-02-09T03:59:45.269" v="2319" actId="1036"/>
          <ac:spMkLst>
            <pc:docMk/>
            <pc:sldMk cId="30670122" sldId="303"/>
            <ac:spMk id="2" creationId="{AF2691E9-2F6C-44C1-B3E5-8078089ED06A}"/>
          </ac:spMkLst>
        </pc:spChg>
      </pc:sldChg>
      <pc:sldChg chg="addSp modSp add mod">
        <pc:chgData name="Samson Christopher" userId="6a13b5f1e64a53ae" providerId="LiveId" clId="{07C27EB5-5947-4919-A5C9-6BE64F3BD8FC}" dt="2020-02-09T04:08:13.050" v="3012" actId="1036"/>
        <pc:sldMkLst>
          <pc:docMk/>
          <pc:sldMk cId="78664092" sldId="303"/>
        </pc:sldMkLst>
        <pc:spChg chg="add mod">
          <ac:chgData name="Samson Christopher" userId="6a13b5f1e64a53ae" providerId="LiveId" clId="{07C27EB5-5947-4919-A5C9-6BE64F3BD8FC}" dt="2020-02-09T04:08:13.050" v="3012" actId="1036"/>
          <ac:spMkLst>
            <pc:docMk/>
            <pc:sldMk cId="78664092" sldId="303"/>
            <ac:spMk id="2" creationId="{B2E72590-7438-40EE-8799-EA3C6FF59995}"/>
          </ac:spMkLst>
        </pc:spChg>
      </pc:sldChg>
      <pc:sldChg chg="addSp modSp add del mod">
        <pc:chgData name="Samson Christopher" userId="6a13b5f1e64a53ae" providerId="LiveId" clId="{07C27EB5-5947-4919-A5C9-6BE64F3BD8FC}" dt="2020-02-09T03:47:03.929" v="1163" actId="47"/>
        <pc:sldMkLst>
          <pc:docMk/>
          <pc:sldMk cId="817340297" sldId="303"/>
        </pc:sldMkLst>
        <pc:spChg chg="add mod">
          <ac:chgData name="Samson Christopher" userId="6a13b5f1e64a53ae" providerId="LiveId" clId="{07C27EB5-5947-4919-A5C9-6BE64F3BD8FC}" dt="2020-02-09T03:40:52.160" v="700" actId="1036"/>
          <ac:spMkLst>
            <pc:docMk/>
            <pc:sldMk cId="817340297" sldId="303"/>
            <ac:spMk id="2" creationId="{186B6744-2D21-4B59-9114-D9429C5C4301}"/>
          </ac:spMkLst>
        </pc:spChg>
      </pc:sldChg>
      <pc:sldChg chg="del">
        <pc:chgData name="Samson Christopher" userId="6a13b5f1e64a53ae" providerId="LiveId" clId="{07C27EB5-5947-4919-A5C9-6BE64F3BD8FC}" dt="2020-02-09T03:28:59.811" v="9" actId="47"/>
        <pc:sldMkLst>
          <pc:docMk/>
          <pc:sldMk cId="1739271743" sldId="303"/>
        </pc:sldMkLst>
      </pc:sldChg>
      <pc:sldChg chg="addSp modSp add del mod">
        <pc:chgData name="Samson Christopher" userId="6a13b5f1e64a53ae" providerId="LiveId" clId="{07C27EB5-5947-4919-A5C9-6BE64F3BD8FC}" dt="2020-02-09T03:54:17.693" v="1876" actId="47"/>
        <pc:sldMkLst>
          <pc:docMk/>
          <pc:sldMk cId="2534877372" sldId="303"/>
        </pc:sldMkLst>
        <pc:spChg chg="add mod">
          <ac:chgData name="Samson Christopher" userId="6a13b5f1e64a53ae" providerId="LiveId" clId="{07C27EB5-5947-4919-A5C9-6BE64F3BD8FC}" dt="2020-02-09T03:51:29.822" v="1666" actId="1036"/>
          <ac:spMkLst>
            <pc:docMk/>
            <pc:sldMk cId="2534877372" sldId="303"/>
            <ac:spMk id="2" creationId="{D279AD89-8B9A-4338-86D5-104211960D77}"/>
          </ac:spMkLst>
        </pc:spChg>
      </pc:sldChg>
      <pc:sldChg chg="addSp modSp add del mod">
        <pc:chgData name="Samson Christopher" userId="6a13b5f1e64a53ae" providerId="LiveId" clId="{07C27EB5-5947-4919-A5C9-6BE64F3BD8FC}" dt="2020-02-09T03:54:18.024" v="1877" actId="47"/>
        <pc:sldMkLst>
          <pc:docMk/>
          <pc:sldMk cId="266758139" sldId="304"/>
        </pc:sldMkLst>
        <pc:spChg chg="add mod">
          <ac:chgData name="Samson Christopher" userId="6a13b5f1e64a53ae" providerId="LiveId" clId="{07C27EB5-5947-4919-A5C9-6BE64F3BD8FC}" dt="2020-02-09T03:51:56.242" v="1717" actId="1035"/>
          <ac:spMkLst>
            <pc:docMk/>
            <pc:sldMk cId="266758139" sldId="304"/>
            <ac:spMk id="2" creationId="{F21724ED-2D8F-41F9-8722-11B9F5AE28B9}"/>
          </ac:spMkLst>
        </pc:spChg>
      </pc:sldChg>
      <pc:sldChg chg="del">
        <pc:chgData name="Samson Christopher" userId="6a13b5f1e64a53ae" providerId="LiveId" clId="{07C27EB5-5947-4919-A5C9-6BE64F3BD8FC}" dt="2020-02-09T03:29:00.747" v="10" actId="47"/>
        <pc:sldMkLst>
          <pc:docMk/>
          <pc:sldMk cId="733089156" sldId="304"/>
        </pc:sldMkLst>
      </pc:sldChg>
      <pc:sldChg chg="addSp modSp add del mod">
        <pc:chgData name="Samson Christopher" userId="6a13b5f1e64a53ae" providerId="LiveId" clId="{07C27EB5-5947-4919-A5C9-6BE64F3BD8FC}" dt="2020-02-09T03:47:04.185" v="1164" actId="47"/>
        <pc:sldMkLst>
          <pc:docMk/>
          <pc:sldMk cId="930732386" sldId="304"/>
        </pc:sldMkLst>
        <pc:spChg chg="add mod">
          <ac:chgData name="Samson Christopher" userId="6a13b5f1e64a53ae" providerId="LiveId" clId="{07C27EB5-5947-4919-A5C9-6BE64F3BD8FC}" dt="2020-02-09T03:40:33.018" v="647" actId="1036"/>
          <ac:spMkLst>
            <pc:docMk/>
            <pc:sldMk cId="930732386" sldId="304"/>
            <ac:spMk id="2" creationId="{B82FD3CA-2C89-49EC-9C75-D0442BA6A5E7}"/>
          </ac:spMkLst>
        </pc:spChg>
      </pc:sldChg>
      <pc:sldChg chg="addSp modSp add del mod">
        <pc:chgData name="Samson Christopher" userId="6a13b5f1e64a53ae" providerId="LiveId" clId="{07C27EB5-5947-4919-A5C9-6BE64F3BD8FC}" dt="2020-02-09T04:02:51.793" v="2620" actId="47"/>
        <pc:sldMkLst>
          <pc:docMk/>
          <pc:sldMk cId="1610405668" sldId="304"/>
        </pc:sldMkLst>
        <pc:spChg chg="add mod">
          <ac:chgData name="Samson Christopher" userId="6a13b5f1e64a53ae" providerId="LiveId" clId="{07C27EB5-5947-4919-A5C9-6BE64F3BD8FC}" dt="2020-02-09T04:00:36.169" v="2388" actId="1036"/>
          <ac:spMkLst>
            <pc:docMk/>
            <pc:sldMk cId="1610405668" sldId="304"/>
            <ac:spMk id="2" creationId="{84F30661-95EA-4DEA-A234-C1EACA62AEFF}"/>
          </ac:spMkLst>
        </pc:spChg>
      </pc:sldChg>
      <pc:sldChg chg="addSp modSp add mod">
        <pc:chgData name="Samson Christopher" userId="6a13b5f1e64a53ae" providerId="LiveId" clId="{07C27EB5-5947-4919-A5C9-6BE64F3BD8FC}" dt="2020-02-09T04:08:24.290" v="3060" actId="1036"/>
        <pc:sldMkLst>
          <pc:docMk/>
          <pc:sldMk cId="3859732164" sldId="304"/>
        </pc:sldMkLst>
        <pc:spChg chg="add mod">
          <ac:chgData name="Samson Christopher" userId="6a13b5f1e64a53ae" providerId="LiveId" clId="{07C27EB5-5947-4919-A5C9-6BE64F3BD8FC}" dt="2020-02-09T04:08:24.290" v="3060" actId="1036"/>
          <ac:spMkLst>
            <pc:docMk/>
            <pc:sldMk cId="3859732164" sldId="304"/>
            <ac:spMk id="2" creationId="{CED61487-1CB4-4A4B-B52B-A534B3AC453D}"/>
          </ac:spMkLst>
        </pc:spChg>
      </pc:sldChg>
      <pc:sldChg chg="addSp modSp add del mod">
        <pc:chgData name="Samson Christopher" userId="6a13b5f1e64a53ae" providerId="LiveId" clId="{07C27EB5-5947-4919-A5C9-6BE64F3BD8FC}" dt="2020-02-09T03:54:18.324" v="1878" actId="47"/>
        <pc:sldMkLst>
          <pc:docMk/>
          <pc:sldMk cId="338307919" sldId="305"/>
        </pc:sldMkLst>
        <pc:spChg chg="add mod">
          <ac:chgData name="Samson Christopher" userId="6a13b5f1e64a53ae" providerId="LiveId" clId="{07C27EB5-5947-4919-A5C9-6BE64F3BD8FC}" dt="2020-02-09T03:52:09.401" v="1773" actId="1036"/>
          <ac:spMkLst>
            <pc:docMk/>
            <pc:sldMk cId="338307919" sldId="305"/>
            <ac:spMk id="2" creationId="{D0A813EE-4D45-44E1-87A8-BC2F30D07468}"/>
          </ac:spMkLst>
        </pc:spChg>
      </pc:sldChg>
      <pc:sldChg chg="addSp modSp add del mod">
        <pc:chgData name="Samson Christopher" userId="6a13b5f1e64a53ae" providerId="LiveId" clId="{07C27EB5-5947-4919-A5C9-6BE64F3BD8FC}" dt="2020-02-09T04:02:52.043" v="2621" actId="47"/>
        <pc:sldMkLst>
          <pc:docMk/>
          <pc:sldMk cId="427288869" sldId="305"/>
        </pc:sldMkLst>
        <pc:spChg chg="add mod">
          <ac:chgData name="Samson Christopher" userId="6a13b5f1e64a53ae" providerId="LiveId" clId="{07C27EB5-5947-4919-A5C9-6BE64F3BD8FC}" dt="2020-02-09T04:00:50.701" v="2450" actId="1035"/>
          <ac:spMkLst>
            <pc:docMk/>
            <pc:sldMk cId="427288869" sldId="305"/>
            <ac:spMk id="2" creationId="{0AC78670-5B07-4AF7-996B-04727FCADFA3}"/>
          </ac:spMkLst>
        </pc:spChg>
      </pc:sldChg>
      <pc:sldChg chg="addSp modSp add mod">
        <pc:chgData name="Samson Christopher" userId="6a13b5f1e64a53ae" providerId="LiveId" clId="{07C27EB5-5947-4919-A5C9-6BE64F3BD8FC}" dt="2020-02-09T04:08:35.764" v="3122" actId="1036"/>
        <pc:sldMkLst>
          <pc:docMk/>
          <pc:sldMk cId="935998609" sldId="305"/>
        </pc:sldMkLst>
        <pc:spChg chg="add mod">
          <ac:chgData name="Samson Christopher" userId="6a13b5f1e64a53ae" providerId="LiveId" clId="{07C27EB5-5947-4919-A5C9-6BE64F3BD8FC}" dt="2020-02-09T04:08:35.764" v="3122" actId="1036"/>
          <ac:spMkLst>
            <pc:docMk/>
            <pc:sldMk cId="935998609" sldId="305"/>
            <ac:spMk id="2" creationId="{3BFECD2F-7AC2-4EF5-A445-3213F5F8B75E}"/>
          </ac:spMkLst>
        </pc:spChg>
      </pc:sldChg>
      <pc:sldChg chg="addSp modSp add del mod">
        <pc:chgData name="Samson Christopher" userId="6a13b5f1e64a53ae" providerId="LiveId" clId="{07C27EB5-5947-4919-A5C9-6BE64F3BD8FC}" dt="2020-02-09T03:47:04.617" v="1165" actId="47"/>
        <pc:sldMkLst>
          <pc:docMk/>
          <pc:sldMk cId="4234384639" sldId="305"/>
        </pc:sldMkLst>
        <pc:spChg chg="add mod">
          <ac:chgData name="Samson Christopher" userId="6a13b5f1e64a53ae" providerId="LiveId" clId="{07C27EB5-5947-4919-A5C9-6BE64F3BD8FC}" dt="2020-02-09T03:40:11.026" v="578" actId="1036"/>
          <ac:spMkLst>
            <pc:docMk/>
            <pc:sldMk cId="4234384639" sldId="305"/>
            <ac:spMk id="2" creationId="{D7F6EB03-E47B-4969-9B5B-B0FBA6394876}"/>
          </ac:spMkLst>
        </pc:spChg>
      </pc:sldChg>
      <pc:sldChg chg="addSp modSp add mod">
        <pc:chgData name="Samson Christopher" userId="6a13b5f1e64a53ae" providerId="LiveId" clId="{07C27EB5-5947-4919-A5C9-6BE64F3BD8FC}" dt="2020-02-09T04:08:49.331" v="3185" actId="1036"/>
        <pc:sldMkLst>
          <pc:docMk/>
          <pc:sldMk cId="558538260" sldId="306"/>
        </pc:sldMkLst>
        <pc:spChg chg="add mod">
          <ac:chgData name="Samson Christopher" userId="6a13b5f1e64a53ae" providerId="LiveId" clId="{07C27EB5-5947-4919-A5C9-6BE64F3BD8FC}" dt="2020-02-09T04:08:49.331" v="3185" actId="1036"/>
          <ac:spMkLst>
            <pc:docMk/>
            <pc:sldMk cId="558538260" sldId="306"/>
            <ac:spMk id="2" creationId="{75012472-2AAD-45C9-ADA1-2F3C7FBB5B58}"/>
          </ac:spMkLst>
        </pc:spChg>
      </pc:sldChg>
      <pc:sldChg chg="addSp modSp add del mod">
        <pc:chgData name="Samson Christopher" userId="6a13b5f1e64a53ae" providerId="LiveId" clId="{07C27EB5-5947-4919-A5C9-6BE64F3BD8FC}" dt="2020-02-09T03:54:18.850" v="1879" actId="47"/>
        <pc:sldMkLst>
          <pc:docMk/>
          <pc:sldMk cId="862425278" sldId="306"/>
        </pc:sldMkLst>
        <pc:spChg chg="add mod">
          <ac:chgData name="Samson Christopher" userId="6a13b5f1e64a53ae" providerId="LiveId" clId="{07C27EB5-5947-4919-A5C9-6BE64F3BD8FC}" dt="2020-02-09T03:52:20.702" v="1821" actId="1036"/>
          <ac:spMkLst>
            <pc:docMk/>
            <pc:sldMk cId="862425278" sldId="306"/>
            <ac:spMk id="2" creationId="{C83E9796-1325-4BBC-AC45-EBDF56C558FF}"/>
          </ac:spMkLst>
        </pc:spChg>
      </pc:sldChg>
      <pc:sldChg chg="addSp modSp add del mod">
        <pc:chgData name="Samson Christopher" userId="6a13b5f1e64a53ae" providerId="LiveId" clId="{07C27EB5-5947-4919-A5C9-6BE64F3BD8FC}" dt="2020-02-09T04:02:52.327" v="2622" actId="47"/>
        <pc:sldMkLst>
          <pc:docMk/>
          <pc:sldMk cId="1568682833" sldId="306"/>
        </pc:sldMkLst>
        <pc:spChg chg="add mod">
          <ac:chgData name="Samson Christopher" userId="6a13b5f1e64a53ae" providerId="LiveId" clId="{07C27EB5-5947-4919-A5C9-6BE64F3BD8FC}" dt="2020-02-09T04:01:05.865" v="2511" actId="1035"/>
          <ac:spMkLst>
            <pc:docMk/>
            <pc:sldMk cId="1568682833" sldId="306"/>
            <ac:spMk id="2" creationId="{CB0ACB9C-C072-423A-8A17-7DDD24A04825}"/>
          </ac:spMkLst>
        </pc:spChg>
      </pc:sldChg>
      <pc:sldChg chg="addSp modSp add del mod">
        <pc:chgData name="Samson Christopher" userId="6a13b5f1e64a53ae" providerId="LiveId" clId="{07C27EB5-5947-4919-A5C9-6BE64F3BD8FC}" dt="2020-02-09T03:47:04.959" v="1166" actId="47"/>
        <pc:sldMkLst>
          <pc:docMk/>
          <pc:sldMk cId="2465673932" sldId="306"/>
        </pc:sldMkLst>
        <pc:spChg chg="add mod">
          <ac:chgData name="Samson Christopher" userId="6a13b5f1e64a53ae" providerId="LiveId" clId="{07C27EB5-5947-4919-A5C9-6BE64F3BD8FC}" dt="2020-02-09T03:37:36.867" v="504" actId="1036"/>
          <ac:spMkLst>
            <pc:docMk/>
            <pc:sldMk cId="2465673932" sldId="306"/>
            <ac:spMk id="2" creationId="{2668C60E-27FE-4DC2-A92A-A506E2F80A3C}"/>
          </ac:spMkLst>
        </pc:spChg>
      </pc:sldChg>
      <pc:sldChg chg="addSp modSp add del mod">
        <pc:chgData name="Samson Christopher" userId="6a13b5f1e64a53ae" providerId="LiveId" clId="{07C27EB5-5947-4919-A5C9-6BE64F3BD8FC}" dt="2020-02-09T03:54:19.102" v="1880" actId="47"/>
        <pc:sldMkLst>
          <pc:docMk/>
          <pc:sldMk cId="1190394971" sldId="307"/>
        </pc:sldMkLst>
        <pc:spChg chg="add mod">
          <ac:chgData name="Samson Christopher" userId="6a13b5f1e64a53ae" providerId="LiveId" clId="{07C27EB5-5947-4919-A5C9-6BE64F3BD8FC}" dt="2020-02-09T03:52:33.631" v="1870" actId="1036"/>
          <ac:spMkLst>
            <pc:docMk/>
            <pc:sldMk cId="1190394971" sldId="307"/>
            <ac:spMk id="2" creationId="{92E5D715-85C7-4D70-A734-739461D277A9}"/>
          </ac:spMkLst>
        </pc:spChg>
      </pc:sldChg>
      <pc:sldChg chg="add del">
        <pc:chgData name="Samson Christopher" userId="6a13b5f1e64a53ae" providerId="LiveId" clId="{07C27EB5-5947-4919-A5C9-6BE64F3BD8FC}" dt="2020-02-09T03:36:39.293" v="437" actId="47"/>
        <pc:sldMkLst>
          <pc:docMk/>
          <pc:sldMk cId="1872612976" sldId="307"/>
        </pc:sldMkLst>
      </pc:sldChg>
      <pc:sldChg chg="addSp modSp add del mod">
        <pc:chgData name="Samson Christopher" userId="6a13b5f1e64a53ae" providerId="LiveId" clId="{07C27EB5-5947-4919-A5C9-6BE64F3BD8FC}" dt="2020-02-09T04:02:52.616" v="2623" actId="47"/>
        <pc:sldMkLst>
          <pc:docMk/>
          <pc:sldMk cId="2532777027" sldId="307"/>
        </pc:sldMkLst>
        <pc:spChg chg="add mod">
          <ac:chgData name="Samson Christopher" userId="6a13b5f1e64a53ae" providerId="LiveId" clId="{07C27EB5-5947-4919-A5C9-6BE64F3BD8FC}" dt="2020-02-09T04:01:18.945" v="2564" actId="1036"/>
          <ac:spMkLst>
            <pc:docMk/>
            <pc:sldMk cId="2532777027" sldId="307"/>
            <ac:spMk id="2" creationId="{6A5FCE27-7FE7-429F-B89F-795F513B55CD}"/>
          </ac:spMkLst>
        </pc:spChg>
      </pc:sldChg>
      <pc:sldChg chg="addSp modSp add mod">
        <pc:chgData name="Samson Christopher" userId="6a13b5f1e64a53ae" providerId="LiveId" clId="{07C27EB5-5947-4919-A5C9-6BE64F3BD8FC}" dt="2020-02-09T04:09:02.526" v="3247" actId="1036"/>
        <pc:sldMkLst>
          <pc:docMk/>
          <pc:sldMk cId="2566384942" sldId="307"/>
        </pc:sldMkLst>
        <pc:spChg chg="add mod">
          <ac:chgData name="Samson Christopher" userId="6a13b5f1e64a53ae" providerId="LiveId" clId="{07C27EB5-5947-4919-A5C9-6BE64F3BD8FC}" dt="2020-02-09T04:09:02.526" v="3247" actId="1036"/>
          <ac:spMkLst>
            <pc:docMk/>
            <pc:sldMk cId="2566384942" sldId="307"/>
            <ac:spMk id="2" creationId="{5BEBBEAA-C3F3-4273-B6F7-CBBA80B95953}"/>
          </ac:spMkLst>
        </pc:spChg>
      </pc:sldChg>
      <pc:sldChg chg="addSp modSp add del mod">
        <pc:chgData name="Samson Christopher" userId="6a13b5f1e64a53ae" providerId="LiveId" clId="{07C27EB5-5947-4919-A5C9-6BE64F3BD8FC}" dt="2020-02-09T04:02:53.043" v="2624" actId="47"/>
        <pc:sldMkLst>
          <pc:docMk/>
          <pc:sldMk cId="357366071" sldId="308"/>
        </pc:sldMkLst>
        <pc:spChg chg="add mod">
          <ac:chgData name="Samson Christopher" userId="6a13b5f1e64a53ae" providerId="LiveId" clId="{07C27EB5-5947-4919-A5C9-6BE64F3BD8FC}" dt="2020-02-09T04:01:42.565" v="2614" actId="1036"/>
          <ac:spMkLst>
            <pc:docMk/>
            <pc:sldMk cId="357366071" sldId="308"/>
            <ac:spMk id="2" creationId="{4DF1C752-3FEB-48D4-881A-7F08A5F78C1C}"/>
          </ac:spMkLst>
        </pc:spChg>
      </pc:sldChg>
      <pc:sldChg chg="add del">
        <pc:chgData name="Samson Christopher" userId="6a13b5f1e64a53ae" providerId="LiveId" clId="{07C27EB5-5947-4919-A5C9-6BE64F3BD8FC}" dt="2020-02-09T03:48:46.750" v="1198" actId="47"/>
        <pc:sldMkLst>
          <pc:docMk/>
          <pc:sldMk cId="428489913" sldId="308"/>
        </pc:sldMkLst>
      </pc:sldChg>
      <pc:sldChg chg="add del">
        <pc:chgData name="Samson Christopher" userId="6a13b5f1e64a53ae" providerId="LiveId" clId="{07C27EB5-5947-4919-A5C9-6BE64F3BD8FC}" dt="2020-02-09T03:36:39.651" v="438" actId="47"/>
        <pc:sldMkLst>
          <pc:docMk/>
          <pc:sldMk cId="3542931351" sldId="308"/>
        </pc:sldMkLst>
      </pc:sldChg>
      <pc:sldChg chg="addSp modSp add mod">
        <pc:chgData name="Samson Christopher" userId="6a13b5f1e64a53ae" providerId="LiveId" clId="{07C27EB5-5947-4919-A5C9-6BE64F3BD8FC}" dt="2020-02-09T04:09:14.706" v="3311" actId="1036"/>
        <pc:sldMkLst>
          <pc:docMk/>
          <pc:sldMk cId="3832574969" sldId="308"/>
        </pc:sldMkLst>
        <pc:spChg chg="add mod">
          <ac:chgData name="Samson Christopher" userId="6a13b5f1e64a53ae" providerId="LiveId" clId="{07C27EB5-5947-4919-A5C9-6BE64F3BD8FC}" dt="2020-02-09T04:09:14.706" v="3311" actId="1036"/>
          <ac:spMkLst>
            <pc:docMk/>
            <pc:sldMk cId="3832574969" sldId="308"/>
            <ac:spMk id="2" creationId="{F33200BC-B0E8-45D1-8732-A527FAA931CC}"/>
          </ac:spMkLst>
        </pc:spChg>
      </pc:sldChg>
      <pc:sldChg chg="add del">
        <pc:chgData name="Samson Christopher" userId="6a13b5f1e64a53ae" providerId="LiveId" clId="{07C27EB5-5947-4919-A5C9-6BE64F3BD8FC}" dt="2020-02-09T03:48:47.155" v="1199" actId="47"/>
        <pc:sldMkLst>
          <pc:docMk/>
          <pc:sldMk cId="1230945242" sldId="309"/>
        </pc:sldMkLst>
      </pc:sldChg>
      <pc:sldChg chg="addSp modSp add mod">
        <pc:chgData name="Samson Christopher" userId="6a13b5f1e64a53ae" providerId="LiveId" clId="{07C27EB5-5947-4919-A5C9-6BE64F3BD8FC}" dt="2020-02-09T04:09:26.133" v="3360" actId="1036"/>
        <pc:sldMkLst>
          <pc:docMk/>
          <pc:sldMk cId="3238942854" sldId="309"/>
        </pc:sldMkLst>
        <pc:spChg chg="add mod">
          <ac:chgData name="Samson Christopher" userId="6a13b5f1e64a53ae" providerId="LiveId" clId="{07C27EB5-5947-4919-A5C9-6BE64F3BD8FC}" dt="2020-02-09T04:09:26.133" v="3360" actId="1036"/>
          <ac:spMkLst>
            <pc:docMk/>
            <pc:sldMk cId="3238942854" sldId="309"/>
            <ac:spMk id="2" creationId="{1A0A9CAC-7439-4AE5-AA3C-BEC49FBC1271}"/>
          </ac:spMkLst>
        </pc:spChg>
      </pc:sldChg>
      <pc:sldChg chg="add del">
        <pc:chgData name="Samson Christopher" userId="6a13b5f1e64a53ae" providerId="LiveId" clId="{07C27EB5-5947-4919-A5C9-6BE64F3BD8FC}" dt="2020-02-09T03:36:40.012" v="439" actId="47"/>
        <pc:sldMkLst>
          <pc:docMk/>
          <pc:sldMk cId="3809999275" sldId="309"/>
        </pc:sldMkLst>
      </pc:sldChg>
      <pc:sldChg chg="add del">
        <pc:chgData name="Samson Christopher" userId="6a13b5f1e64a53ae" providerId="LiveId" clId="{07C27EB5-5947-4919-A5C9-6BE64F3BD8FC}" dt="2020-02-09T03:56:44.813" v="1910" actId="47"/>
        <pc:sldMkLst>
          <pc:docMk/>
          <pc:sldMk cId="4117795992" sldId="309"/>
        </pc:sldMkLst>
      </pc:sldChg>
      <pc:sldChg chg="add del">
        <pc:chgData name="Samson Christopher" userId="6a13b5f1e64a53ae" providerId="LiveId" clId="{07C27EB5-5947-4919-A5C9-6BE64F3BD8FC}" dt="2020-02-09T03:48:47.417" v="1200" actId="47"/>
        <pc:sldMkLst>
          <pc:docMk/>
          <pc:sldMk cId="636793374" sldId="310"/>
        </pc:sldMkLst>
      </pc:sldChg>
      <pc:sldChg chg="add del">
        <pc:chgData name="Samson Christopher" userId="6a13b5f1e64a53ae" providerId="LiveId" clId="{07C27EB5-5947-4919-A5C9-6BE64F3BD8FC}" dt="2020-02-09T03:36:40.391" v="440" actId="47"/>
        <pc:sldMkLst>
          <pc:docMk/>
          <pc:sldMk cId="2561251363" sldId="310"/>
        </pc:sldMkLst>
      </pc:sldChg>
      <pc:sldChg chg="addSp modSp add mod">
        <pc:chgData name="Samson Christopher" userId="6a13b5f1e64a53ae" providerId="LiveId" clId="{07C27EB5-5947-4919-A5C9-6BE64F3BD8FC}" dt="2020-02-09T04:09:42.158" v="3420" actId="1036"/>
        <pc:sldMkLst>
          <pc:docMk/>
          <pc:sldMk cId="3723067995" sldId="310"/>
        </pc:sldMkLst>
        <pc:spChg chg="add mod">
          <ac:chgData name="Samson Christopher" userId="6a13b5f1e64a53ae" providerId="LiveId" clId="{07C27EB5-5947-4919-A5C9-6BE64F3BD8FC}" dt="2020-02-09T04:09:42.158" v="3420" actId="1036"/>
          <ac:spMkLst>
            <pc:docMk/>
            <pc:sldMk cId="3723067995" sldId="310"/>
            <ac:spMk id="2" creationId="{B35736B7-8838-413C-BF3E-62C7CAA54A7E}"/>
          </ac:spMkLst>
        </pc:spChg>
      </pc:sldChg>
      <pc:sldChg chg="add del">
        <pc:chgData name="Samson Christopher" userId="6a13b5f1e64a53ae" providerId="LiveId" clId="{07C27EB5-5947-4919-A5C9-6BE64F3BD8FC}" dt="2020-02-09T03:56:45.343" v="1911" actId="47"/>
        <pc:sldMkLst>
          <pc:docMk/>
          <pc:sldMk cId="3807617258" sldId="310"/>
        </pc:sldMkLst>
      </pc:sldChg>
      <pc:sldChg chg="add del">
        <pc:chgData name="Samson Christopher" userId="6a13b5f1e64a53ae" providerId="LiveId" clId="{07C27EB5-5947-4919-A5C9-6BE64F3BD8FC}" dt="2020-02-09T03:56:45.831" v="1912" actId="47"/>
        <pc:sldMkLst>
          <pc:docMk/>
          <pc:sldMk cId="592010490" sldId="311"/>
        </pc:sldMkLst>
      </pc:sldChg>
      <pc:sldChg chg="addSp modSp add mod">
        <pc:chgData name="Samson Christopher" userId="6a13b5f1e64a53ae" providerId="LiveId" clId="{07C27EB5-5947-4919-A5C9-6BE64F3BD8FC}" dt="2020-02-09T04:09:54.107" v="3504" actId="1036"/>
        <pc:sldMkLst>
          <pc:docMk/>
          <pc:sldMk cId="1826424827" sldId="311"/>
        </pc:sldMkLst>
        <pc:spChg chg="add mod">
          <ac:chgData name="Samson Christopher" userId="6a13b5f1e64a53ae" providerId="LiveId" clId="{07C27EB5-5947-4919-A5C9-6BE64F3BD8FC}" dt="2020-02-09T04:09:54.107" v="3504" actId="1036"/>
          <ac:spMkLst>
            <pc:docMk/>
            <pc:sldMk cId="1826424827" sldId="311"/>
            <ac:spMk id="2" creationId="{04A2BFBB-C06C-42EB-AC97-B0021812CD21}"/>
          </ac:spMkLst>
        </pc:spChg>
      </pc:sldChg>
      <pc:sldChg chg="add del">
        <pc:chgData name="Samson Christopher" userId="6a13b5f1e64a53ae" providerId="LiveId" clId="{07C27EB5-5947-4919-A5C9-6BE64F3BD8FC}" dt="2020-02-09T03:36:40.814" v="441" actId="47"/>
        <pc:sldMkLst>
          <pc:docMk/>
          <pc:sldMk cId="3167775477" sldId="311"/>
        </pc:sldMkLst>
      </pc:sldChg>
      <pc:sldChg chg="add del">
        <pc:chgData name="Samson Christopher" userId="6a13b5f1e64a53ae" providerId="LiveId" clId="{07C27EB5-5947-4919-A5C9-6BE64F3BD8FC}" dt="2020-02-09T03:48:47.701" v="1201" actId="47"/>
        <pc:sldMkLst>
          <pc:docMk/>
          <pc:sldMk cId="4185013304" sldId="311"/>
        </pc:sldMkLst>
      </pc:sldChg>
      <pc:sldChg chg="add del">
        <pc:chgData name="Samson Christopher" userId="6a13b5f1e64a53ae" providerId="LiveId" clId="{07C27EB5-5947-4919-A5C9-6BE64F3BD8FC}" dt="2020-02-09T03:36:41.231" v="442" actId="47"/>
        <pc:sldMkLst>
          <pc:docMk/>
          <pc:sldMk cId="1762754130" sldId="312"/>
        </pc:sldMkLst>
      </pc:sldChg>
      <pc:sldChg chg="add del">
        <pc:chgData name="Samson Christopher" userId="6a13b5f1e64a53ae" providerId="LiveId" clId="{07C27EB5-5947-4919-A5C9-6BE64F3BD8FC}" dt="2020-02-09T03:48:48.123" v="1202" actId="47"/>
        <pc:sldMkLst>
          <pc:docMk/>
          <pc:sldMk cId="2239569923" sldId="312"/>
        </pc:sldMkLst>
      </pc:sldChg>
      <pc:sldChg chg="addSp modSp add mod">
        <pc:chgData name="Samson Christopher" userId="6a13b5f1e64a53ae" providerId="LiveId" clId="{07C27EB5-5947-4919-A5C9-6BE64F3BD8FC}" dt="2020-02-09T04:10:06.203" v="3552" actId="1036"/>
        <pc:sldMkLst>
          <pc:docMk/>
          <pc:sldMk cId="3339677652" sldId="312"/>
        </pc:sldMkLst>
        <pc:spChg chg="add mod">
          <ac:chgData name="Samson Christopher" userId="6a13b5f1e64a53ae" providerId="LiveId" clId="{07C27EB5-5947-4919-A5C9-6BE64F3BD8FC}" dt="2020-02-09T04:10:06.203" v="3552" actId="1036"/>
          <ac:spMkLst>
            <pc:docMk/>
            <pc:sldMk cId="3339677652" sldId="312"/>
            <ac:spMk id="2" creationId="{B3D10A0F-7D1B-4CC8-B7C3-DFA2D3141EE0}"/>
          </ac:spMkLst>
        </pc:spChg>
      </pc:sldChg>
      <pc:sldChg chg="add del">
        <pc:chgData name="Samson Christopher" userId="6a13b5f1e64a53ae" providerId="LiveId" clId="{07C27EB5-5947-4919-A5C9-6BE64F3BD8FC}" dt="2020-02-09T03:56:46.703" v="1913" actId="47"/>
        <pc:sldMkLst>
          <pc:docMk/>
          <pc:sldMk cId="3724599574" sldId="312"/>
        </pc:sldMkLst>
      </pc:sldChg>
      <pc:sldChg chg="add del">
        <pc:chgData name="Samson Christopher" userId="6a13b5f1e64a53ae" providerId="LiveId" clId="{07C27EB5-5947-4919-A5C9-6BE64F3BD8FC}" dt="2020-02-09T03:36:41.711" v="443" actId="47"/>
        <pc:sldMkLst>
          <pc:docMk/>
          <pc:sldMk cId="2701024512" sldId="313"/>
        </pc:sldMkLst>
      </pc:sldChg>
      <pc:sldChg chg="addSp modSp add mod">
        <pc:chgData name="Samson Christopher" userId="6a13b5f1e64a53ae" providerId="LiveId" clId="{07C27EB5-5947-4919-A5C9-6BE64F3BD8FC}" dt="2020-02-09T04:10:19.904" v="3609" actId="1036"/>
        <pc:sldMkLst>
          <pc:docMk/>
          <pc:sldMk cId="3732647750" sldId="313"/>
        </pc:sldMkLst>
        <pc:spChg chg="add mod">
          <ac:chgData name="Samson Christopher" userId="6a13b5f1e64a53ae" providerId="LiveId" clId="{07C27EB5-5947-4919-A5C9-6BE64F3BD8FC}" dt="2020-02-09T04:10:19.904" v="3609" actId="1036"/>
          <ac:spMkLst>
            <pc:docMk/>
            <pc:sldMk cId="3732647750" sldId="313"/>
            <ac:spMk id="2" creationId="{C07F777E-76EB-43FB-ADF6-087B8DB66B20}"/>
          </ac:spMkLst>
        </pc:spChg>
      </pc:sldChg>
      <pc:sldChg chg="add del">
        <pc:chgData name="Samson Christopher" userId="6a13b5f1e64a53ae" providerId="LiveId" clId="{07C27EB5-5947-4919-A5C9-6BE64F3BD8FC}" dt="2020-02-09T03:48:48.697" v="1203" actId="47"/>
        <pc:sldMkLst>
          <pc:docMk/>
          <pc:sldMk cId="3821511522" sldId="313"/>
        </pc:sldMkLst>
      </pc:sldChg>
      <pc:sldChg chg="addSp modSp add mod">
        <pc:chgData name="Samson Christopher" userId="6a13b5f1e64a53ae" providerId="LiveId" clId="{07C27EB5-5947-4919-A5C9-6BE64F3BD8FC}" dt="2020-02-09T04:10:30.502" v="3669" actId="1036"/>
        <pc:sldMkLst>
          <pc:docMk/>
          <pc:sldMk cId="2752665727" sldId="314"/>
        </pc:sldMkLst>
        <pc:spChg chg="add mod">
          <ac:chgData name="Samson Christopher" userId="6a13b5f1e64a53ae" providerId="LiveId" clId="{07C27EB5-5947-4919-A5C9-6BE64F3BD8FC}" dt="2020-02-09T04:10:30.502" v="3669" actId="1036"/>
          <ac:spMkLst>
            <pc:docMk/>
            <pc:sldMk cId="2752665727" sldId="314"/>
            <ac:spMk id="2" creationId="{185A63C2-5DEC-48CE-A199-E1CDEE6B5DE8}"/>
          </ac:spMkLst>
        </pc:spChg>
      </pc:sldChg>
    </pc:docChg>
  </pc:docChgLst>
  <pc:docChgLst>
    <pc:chgData name="Samson Christopher" userId="6a13b5f1e64a53ae" providerId="LiveId" clId="{15EA24FA-3533-4A4E-A0E1-5A9D9D4FB398}"/>
    <pc:docChg chg="custSel addSld delSld modSld">
      <pc:chgData name="Samson Christopher" userId="6a13b5f1e64a53ae" providerId="LiveId" clId="{15EA24FA-3533-4A4E-A0E1-5A9D9D4FB398}" dt="2020-03-01T04:06:59.324" v="569" actId="1035"/>
      <pc:docMkLst>
        <pc:docMk/>
      </pc:docMkLst>
      <pc:sldChg chg="del">
        <pc:chgData name="Samson Christopher" userId="6a13b5f1e64a53ae" providerId="LiveId" clId="{15EA24FA-3533-4A4E-A0E1-5A9D9D4FB398}" dt="2020-03-01T04:04:03.377" v="43" actId="47"/>
        <pc:sldMkLst>
          <pc:docMk/>
          <pc:sldMk cId="2224947179" sldId="321"/>
        </pc:sldMkLst>
      </pc:sldChg>
      <pc:sldChg chg="addSp delSp modSp mod">
        <pc:chgData name="Samson Christopher" userId="6a13b5f1e64a53ae" providerId="LiveId" clId="{15EA24FA-3533-4A4E-A0E1-5A9D9D4FB398}" dt="2020-03-01T04:06:59.324" v="569" actId="1035"/>
        <pc:sldMkLst>
          <pc:docMk/>
          <pc:sldMk cId="1502965957" sldId="322"/>
        </pc:sldMkLst>
        <pc:spChg chg="del">
          <ac:chgData name="Samson Christopher" userId="6a13b5f1e64a53ae" providerId="LiveId" clId="{15EA24FA-3533-4A4E-A0E1-5A9D9D4FB398}" dt="2020-03-01T04:02:39.192" v="10" actId="478"/>
          <ac:spMkLst>
            <pc:docMk/>
            <pc:sldMk cId="1502965957" sldId="322"/>
            <ac:spMk id="2" creationId="{4342035B-D84D-4071-9E3F-2CA8CEDE8877}"/>
          </ac:spMkLst>
        </pc:spChg>
        <pc:spChg chg="add mod">
          <ac:chgData name="Samson Christopher" userId="6a13b5f1e64a53ae" providerId="LiveId" clId="{15EA24FA-3533-4A4E-A0E1-5A9D9D4FB398}" dt="2020-03-01T04:06:59.324" v="569" actId="1035"/>
          <ac:spMkLst>
            <pc:docMk/>
            <pc:sldMk cId="1502965957" sldId="322"/>
            <ac:spMk id="3" creationId="{10B07734-0276-4390-A742-5BB1B5C43754}"/>
          </ac:spMkLst>
        </pc:spChg>
      </pc:sldChg>
      <pc:sldChg chg="del">
        <pc:chgData name="Samson Christopher" userId="6a13b5f1e64a53ae" providerId="LiveId" clId="{15EA24FA-3533-4A4E-A0E1-5A9D9D4FB398}" dt="2020-03-01T04:02:33.974" v="0" actId="47"/>
        <pc:sldMkLst>
          <pc:docMk/>
          <pc:sldMk cId="130760209" sldId="323"/>
        </pc:sldMkLst>
      </pc:sldChg>
      <pc:sldChg chg="addSp modSp add mod">
        <pc:chgData name="Samson Christopher" userId="6a13b5f1e64a53ae" providerId="LiveId" clId="{15EA24FA-3533-4A4E-A0E1-5A9D9D4FB398}" dt="2020-03-01T04:06:35.229" v="485" actId="1036"/>
        <pc:sldMkLst>
          <pc:docMk/>
          <pc:sldMk cId="483168847" sldId="323"/>
        </pc:sldMkLst>
        <pc:spChg chg="add mod">
          <ac:chgData name="Samson Christopher" userId="6a13b5f1e64a53ae" providerId="LiveId" clId="{15EA24FA-3533-4A4E-A0E1-5A9D9D4FB398}" dt="2020-03-01T04:06:35.229" v="485" actId="1036"/>
          <ac:spMkLst>
            <pc:docMk/>
            <pc:sldMk cId="483168847" sldId="323"/>
            <ac:spMk id="2" creationId="{F12BBB1C-5415-4010-BFC9-097050652338}"/>
          </ac:spMkLst>
        </pc:spChg>
      </pc:sldChg>
      <pc:sldChg chg="del">
        <pc:chgData name="Samson Christopher" userId="6a13b5f1e64a53ae" providerId="LiveId" clId="{15EA24FA-3533-4A4E-A0E1-5A9D9D4FB398}" dt="2020-03-01T04:02:34.182" v="1" actId="47"/>
        <pc:sldMkLst>
          <pc:docMk/>
          <pc:sldMk cId="2726656248" sldId="324"/>
        </pc:sldMkLst>
      </pc:sldChg>
      <pc:sldChg chg="addSp modSp add mod">
        <pc:chgData name="Samson Christopher" userId="6a13b5f1e64a53ae" providerId="LiveId" clId="{15EA24FA-3533-4A4E-A0E1-5A9D9D4FB398}" dt="2020-03-01T04:06:26.460" v="437" actId="1036"/>
        <pc:sldMkLst>
          <pc:docMk/>
          <pc:sldMk cId="4158808431" sldId="324"/>
        </pc:sldMkLst>
        <pc:spChg chg="add mod">
          <ac:chgData name="Samson Christopher" userId="6a13b5f1e64a53ae" providerId="LiveId" clId="{15EA24FA-3533-4A4E-A0E1-5A9D9D4FB398}" dt="2020-03-01T04:06:26.460" v="437" actId="1036"/>
          <ac:spMkLst>
            <pc:docMk/>
            <pc:sldMk cId="4158808431" sldId="324"/>
            <ac:spMk id="2" creationId="{817F13C9-21BD-469E-9BA0-643C73174CDD}"/>
          </ac:spMkLst>
        </pc:spChg>
      </pc:sldChg>
      <pc:sldChg chg="addSp modSp add mod">
        <pc:chgData name="Samson Christopher" userId="6a13b5f1e64a53ae" providerId="LiveId" clId="{15EA24FA-3533-4A4E-A0E1-5A9D9D4FB398}" dt="2020-03-01T04:06:14.305" v="384" actId="1036"/>
        <pc:sldMkLst>
          <pc:docMk/>
          <pc:sldMk cId="2082744455" sldId="325"/>
        </pc:sldMkLst>
        <pc:spChg chg="add mod">
          <ac:chgData name="Samson Christopher" userId="6a13b5f1e64a53ae" providerId="LiveId" clId="{15EA24FA-3533-4A4E-A0E1-5A9D9D4FB398}" dt="2020-03-01T04:06:14.305" v="384" actId="1036"/>
          <ac:spMkLst>
            <pc:docMk/>
            <pc:sldMk cId="2082744455" sldId="325"/>
            <ac:spMk id="2" creationId="{E7F8854B-0F70-46F4-A2EB-8115178D595C}"/>
          </ac:spMkLst>
        </pc:spChg>
      </pc:sldChg>
      <pc:sldChg chg="del">
        <pc:chgData name="Samson Christopher" userId="6a13b5f1e64a53ae" providerId="LiveId" clId="{15EA24FA-3533-4A4E-A0E1-5A9D9D4FB398}" dt="2020-03-01T04:02:34.350" v="2" actId="47"/>
        <pc:sldMkLst>
          <pc:docMk/>
          <pc:sldMk cId="2654800543" sldId="325"/>
        </pc:sldMkLst>
      </pc:sldChg>
      <pc:sldChg chg="addSp modSp add mod">
        <pc:chgData name="Samson Christopher" userId="6a13b5f1e64a53ae" providerId="LiveId" clId="{15EA24FA-3533-4A4E-A0E1-5A9D9D4FB398}" dt="2020-03-01T04:05:58.100" v="331" actId="1036"/>
        <pc:sldMkLst>
          <pc:docMk/>
          <pc:sldMk cId="318481199" sldId="326"/>
        </pc:sldMkLst>
        <pc:spChg chg="add mod">
          <ac:chgData name="Samson Christopher" userId="6a13b5f1e64a53ae" providerId="LiveId" clId="{15EA24FA-3533-4A4E-A0E1-5A9D9D4FB398}" dt="2020-03-01T04:05:58.100" v="331" actId="1036"/>
          <ac:spMkLst>
            <pc:docMk/>
            <pc:sldMk cId="318481199" sldId="326"/>
            <ac:spMk id="2" creationId="{86B3B7D7-0798-47DD-9681-B98FF0143198}"/>
          </ac:spMkLst>
        </pc:spChg>
      </pc:sldChg>
      <pc:sldChg chg="del">
        <pc:chgData name="Samson Christopher" userId="6a13b5f1e64a53ae" providerId="LiveId" clId="{15EA24FA-3533-4A4E-A0E1-5A9D9D4FB398}" dt="2020-03-01T04:02:34.501" v="3" actId="47"/>
        <pc:sldMkLst>
          <pc:docMk/>
          <pc:sldMk cId="4024698126" sldId="326"/>
        </pc:sldMkLst>
      </pc:sldChg>
      <pc:sldChg chg="del">
        <pc:chgData name="Samson Christopher" userId="6a13b5f1e64a53ae" providerId="LiveId" clId="{15EA24FA-3533-4A4E-A0E1-5A9D9D4FB398}" dt="2020-03-01T04:02:34.665" v="4" actId="47"/>
        <pc:sldMkLst>
          <pc:docMk/>
          <pc:sldMk cId="2195935199" sldId="327"/>
        </pc:sldMkLst>
      </pc:sldChg>
      <pc:sldChg chg="addSp modSp add mod">
        <pc:chgData name="Samson Christopher" userId="6a13b5f1e64a53ae" providerId="LiveId" clId="{15EA24FA-3533-4A4E-A0E1-5A9D9D4FB398}" dt="2020-03-01T04:05:43.725" v="276" actId="1036"/>
        <pc:sldMkLst>
          <pc:docMk/>
          <pc:sldMk cId="3011235269" sldId="327"/>
        </pc:sldMkLst>
        <pc:spChg chg="add mod">
          <ac:chgData name="Samson Christopher" userId="6a13b5f1e64a53ae" providerId="LiveId" clId="{15EA24FA-3533-4A4E-A0E1-5A9D9D4FB398}" dt="2020-03-01T04:05:43.725" v="276" actId="1036"/>
          <ac:spMkLst>
            <pc:docMk/>
            <pc:sldMk cId="3011235269" sldId="327"/>
            <ac:spMk id="2" creationId="{08FAD171-E9A0-42C9-9775-B35A91E459C5}"/>
          </ac:spMkLst>
        </pc:spChg>
      </pc:sldChg>
      <pc:sldChg chg="del">
        <pc:chgData name="Samson Christopher" userId="6a13b5f1e64a53ae" providerId="LiveId" clId="{15EA24FA-3533-4A4E-A0E1-5A9D9D4FB398}" dt="2020-03-01T04:02:34.820" v="5" actId="47"/>
        <pc:sldMkLst>
          <pc:docMk/>
          <pc:sldMk cId="2381448420" sldId="328"/>
        </pc:sldMkLst>
      </pc:sldChg>
      <pc:sldChg chg="addSp modSp add mod">
        <pc:chgData name="Samson Christopher" userId="6a13b5f1e64a53ae" providerId="LiveId" clId="{15EA24FA-3533-4A4E-A0E1-5A9D9D4FB398}" dt="2020-03-01T04:05:27.133" v="222" actId="1036"/>
        <pc:sldMkLst>
          <pc:docMk/>
          <pc:sldMk cId="3040551046" sldId="328"/>
        </pc:sldMkLst>
        <pc:spChg chg="add mod">
          <ac:chgData name="Samson Christopher" userId="6a13b5f1e64a53ae" providerId="LiveId" clId="{15EA24FA-3533-4A4E-A0E1-5A9D9D4FB398}" dt="2020-03-01T04:05:27.133" v="222" actId="1036"/>
          <ac:spMkLst>
            <pc:docMk/>
            <pc:sldMk cId="3040551046" sldId="328"/>
            <ac:spMk id="2" creationId="{828BD865-B272-4FC0-A03B-CEC4656ACA7F}"/>
          </ac:spMkLst>
        </pc:spChg>
      </pc:sldChg>
      <pc:sldChg chg="addSp modSp add mod">
        <pc:chgData name="Samson Christopher" userId="6a13b5f1e64a53ae" providerId="LiveId" clId="{15EA24FA-3533-4A4E-A0E1-5A9D9D4FB398}" dt="2020-03-01T04:05:14.240" v="178" actId="1036"/>
        <pc:sldMkLst>
          <pc:docMk/>
          <pc:sldMk cId="3800740241" sldId="329"/>
        </pc:sldMkLst>
        <pc:spChg chg="add mod">
          <ac:chgData name="Samson Christopher" userId="6a13b5f1e64a53ae" providerId="LiveId" clId="{15EA24FA-3533-4A4E-A0E1-5A9D9D4FB398}" dt="2020-03-01T04:05:14.240" v="178" actId="1036"/>
          <ac:spMkLst>
            <pc:docMk/>
            <pc:sldMk cId="3800740241" sldId="329"/>
            <ac:spMk id="2" creationId="{52646CB3-2E2D-47DA-9B31-023BCE07F327}"/>
          </ac:spMkLst>
        </pc:spChg>
      </pc:sldChg>
      <pc:sldChg chg="del">
        <pc:chgData name="Samson Christopher" userId="6a13b5f1e64a53ae" providerId="LiveId" clId="{15EA24FA-3533-4A4E-A0E1-5A9D9D4FB398}" dt="2020-03-01T04:02:35.036" v="6" actId="47"/>
        <pc:sldMkLst>
          <pc:docMk/>
          <pc:sldMk cId="4193585763" sldId="329"/>
        </pc:sldMkLst>
      </pc:sldChg>
      <pc:sldChg chg="addSp modSp add mod">
        <pc:chgData name="Samson Christopher" userId="6a13b5f1e64a53ae" providerId="LiveId" clId="{15EA24FA-3533-4A4E-A0E1-5A9D9D4FB398}" dt="2020-03-01T04:04:55.631" v="118" actId="1035"/>
        <pc:sldMkLst>
          <pc:docMk/>
          <pc:sldMk cId="718961838" sldId="330"/>
        </pc:sldMkLst>
        <pc:spChg chg="add mod">
          <ac:chgData name="Samson Christopher" userId="6a13b5f1e64a53ae" providerId="LiveId" clId="{15EA24FA-3533-4A4E-A0E1-5A9D9D4FB398}" dt="2020-03-01T04:04:55.631" v="118" actId="1035"/>
          <ac:spMkLst>
            <pc:docMk/>
            <pc:sldMk cId="718961838" sldId="330"/>
            <ac:spMk id="2" creationId="{41F0187B-8EF5-49F3-8515-D77F089F1F04}"/>
          </ac:spMkLst>
        </pc:spChg>
      </pc:sldChg>
      <pc:sldChg chg="del">
        <pc:chgData name="Samson Christopher" userId="6a13b5f1e64a53ae" providerId="LiveId" clId="{15EA24FA-3533-4A4E-A0E1-5A9D9D4FB398}" dt="2020-03-01T04:02:35.223" v="7" actId="47"/>
        <pc:sldMkLst>
          <pc:docMk/>
          <pc:sldMk cId="4202964869" sldId="330"/>
        </pc:sldMkLst>
      </pc:sldChg>
      <pc:sldChg chg="add del">
        <pc:chgData name="Samson Christopher" userId="6a13b5f1e64a53ae" providerId="LiveId" clId="{15EA24FA-3533-4A4E-A0E1-5A9D9D4FB398}" dt="2020-03-01T04:03:49.131" v="35" actId="47"/>
        <pc:sldMkLst>
          <pc:docMk/>
          <pc:sldMk cId="784453145" sldId="331"/>
        </pc:sldMkLst>
      </pc:sldChg>
      <pc:sldChg chg="del">
        <pc:chgData name="Samson Christopher" userId="6a13b5f1e64a53ae" providerId="LiveId" clId="{15EA24FA-3533-4A4E-A0E1-5A9D9D4FB398}" dt="2020-03-01T04:02:35.492" v="8" actId="47"/>
        <pc:sldMkLst>
          <pc:docMk/>
          <pc:sldMk cId="2857007381" sldId="331"/>
        </pc:sldMkLst>
      </pc:sldChg>
      <pc:sldChg chg="del">
        <pc:chgData name="Samson Christopher" userId="6a13b5f1e64a53ae" providerId="LiveId" clId="{15EA24FA-3533-4A4E-A0E1-5A9D9D4FB398}" dt="2020-03-01T04:02:35.747" v="9" actId="47"/>
        <pc:sldMkLst>
          <pc:docMk/>
          <pc:sldMk cId="835353367" sldId="332"/>
        </pc:sldMkLst>
      </pc:sldChg>
      <pc:sldChg chg="add del">
        <pc:chgData name="Samson Christopher" userId="6a13b5f1e64a53ae" providerId="LiveId" clId="{15EA24FA-3533-4A4E-A0E1-5A9D9D4FB398}" dt="2020-03-01T04:03:49.388" v="36" actId="47"/>
        <pc:sldMkLst>
          <pc:docMk/>
          <pc:sldMk cId="3522598130" sldId="332"/>
        </pc:sldMkLst>
      </pc:sldChg>
      <pc:sldChg chg="add del">
        <pc:chgData name="Samson Christopher" userId="6a13b5f1e64a53ae" providerId="LiveId" clId="{15EA24FA-3533-4A4E-A0E1-5A9D9D4FB398}" dt="2020-03-01T04:03:49.728" v="37" actId="47"/>
        <pc:sldMkLst>
          <pc:docMk/>
          <pc:sldMk cId="642414161" sldId="333"/>
        </pc:sldMkLst>
      </pc:sldChg>
      <pc:sldChg chg="add del">
        <pc:chgData name="Samson Christopher" userId="6a13b5f1e64a53ae" providerId="LiveId" clId="{15EA24FA-3533-4A4E-A0E1-5A9D9D4FB398}" dt="2020-03-01T04:03:50.264" v="38" actId="47"/>
        <pc:sldMkLst>
          <pc:docMk/>
          <pc:sldMk cId="3902779640" sldId="334"/>
        </pc:sldMkLst>
      </pc:sldChg>
      <pc:sldChg chg="add del">
        <pc:chgData name="Samson Christopher" userId="6a13b5f1e64a53ae" providerId="LiveId" clId="{15EA24FA-3533-4A4E-A0E1-5A9D9D4FB398}" dt="2020-03-01T04:03:50.667" v="39" actId="47"/>
        <pc:sldMkLst>
          <pc:docMk/>
          <pc:sldMk cId="1428823814" sldId="335"/>
        </pc:sldMkLst>
      </pc:sldChg>
      <pc:sldChg chg="add del">
        <pc:chgData name="Samson Christopher" userId="6a13b5f1e64a53ae" providerId="LiveId" clId="{15EA24FA-3533-4A4E-A0E1-5A9D9D4FB398}" dt="2020-03-01T04:03:51.095" v="40" actId="47"/>
        <pc:sldMkLst>
          <pc:docMk/>
          <pc:sldMk cId="1574819744" sldId="336"/>
        </pc:sldMkLst>
      </pc:sldChg>
      <pc:sldChg chg="add del">
        <pc:chgData name="Samson Christopher" userId="6a13b5f1e64a53ae" providerId="LiveId" clId="{15EA24FA-3533-4A4E-A0E1-5A9D9D4FB398}" dt="2020-03-01T04:03:51.635" v="41" actId="47"/>
        <pc:sldMkLst>
          <pc:docMk/>
          <pc:sldMk cId="3038342233" sldId="337"/>
        </pc:sldMkLst>
      </pc:sldChg>
    </pc:docChg>
  </pc:docChgLst>
  <pc:docChgLst>
    <pc:chgData name="Samson Christopher" userId="6a13b5f1e64a53ae" providerId="LiveId" clId="{D6148617-26E0-4B86-85CA-0C907977EB3A}"/>
    <pc:docChg chg="undo custSel addSld delSld modSld">
      <pc:chgData name="Samson Christopher" userId="6a13b5f1e64a53ae" providerId="LiveId" clId="{D6148617-26E0-4B86-85CA-0C907977EB3A}" dt="2020-03-08T03:13:41.795" v="3252" actId="1036"/>
      <pc:docMkLst>
        <pc:docMk/>
      </pc:docMkLst>
      <pc:sldChg chg="del">
        <pc:chgData name="Samson Christopher" userId="6a13b5f1e64a53ae" providerId="LiveId" clId="{D6148617-26E0-4B86-85CA-0C907977EB3A}" dt="2020-03-01T07:32:44.665" v="21" actId="47"/>
        <pc:sldMkLst>
          <pc:docMk/>
          <pc:sldMk cId="3985157930" sldId="343"/>
        </pc:sldMkLst>
      </pc:sldChg>
      <pc:sldChg chg="addSp delSp modSp del mod">
        <pc:chgData name="Samson Christopher" userId="6a13b5f1e64a53ae" providerId="LiveId" clId="{D6148617-26E0-4B86-85CA-0C907977EB3A}" dt="2020-03-01T07:36:07.448" v="244" actId="47"/>
        <pc:sldMkLst>
          <pc:docMk/>
          <pc:sldMk cId="849352625" sldId="344"/>
        </pc:sldMkLst>
        <pc:spChg chg="del">
          <ac:chgData name="Samson Christopher" userId="6a13b5f1e64a53ae" providerId="LiveId" clId="{D6148617-26E0-4B86-85CA-0C907977EB3A}" dt="2020-03-01T07:32:01.061" v="10" actId="478"/>
          <ac:spMkLst>
            <pc:docMk/>
            <pc:sldMk cId="849352625" sldId="344"/>
            <ac:spMk id="2" creationId="{6EF13D00-625E-4A23-A19E-7B9E3281FCB4}"/>
          </ac:spMkLst>
        </pc:spChg>
        <pc:spChg chg="add del">
          <ac:chgData name="Samson Christopher" userId="6a13b5f1e64a53ae" providerId="LiveId" clId="{D6148617-26E0-4B86-85CA-0C907977EB3A}" dt="2020-03-01T07:32:10.809" v="12"/>
          <ac:spMkLst>
            <pc:docMk/>
            <pc:sldMk cId="849352625" sldId="344"/>
            <ac:spMk id="3" creationId="{9B266A28-B65E-40A8-ADCD-2A9FC58E1956}"/>
          </ac:spMkLst>
        </pc:spChg>
        <pc:spChg chg="add mod">
          <ac:chgData name="Samson Christopher" userId="6a13b5f1e64a53ae" providerId="LiveId" clId="{D6148617-26E0-4B86-85CA-0C907977EB3A}" dt="2020-03-01T07:33:36.476" v="217" actId="1036"/>
          <ac:spMkLst>
            <pc:docMk/>
            <pc:sldMk cId="849352625" sldId="344"/>
            <ac:spMk id="4" creationId="{6817010F-54C2-4D1E-972B-292AE366185B}"/>
          </ac:spMkLst>
        </pc:spChg>
      </pc:sldChg>
      <pc:sldChg chg="del">
        <pc:chgData name="Samson Christopher" userId="6a13b5f1e64a53ae" providerId="LiveId" clId="{D6148617-26E0-4B86-85CA-0C907977EB3A}" dt="2020-03-01T07:31:56.623" v="0" actId="47"/>
        <pc:sldMkLst>
          <pc:docMk/>
          <pc:sldMk cId="821262011" sldId="345"/>
        </pc:sldMkLst>
      </pc:sldChg>
      <pc:sldChg chg="addSp modSp add del mod">
        <pc:chgData name="Samson Christopher" userId="6a13b5f1e64a53ae" providerId="LiveId" clId="{D6148617-26E0-4B86-85CA-0C907977EB3A}" dt="2020-03-01T07:34:42.995" v="222" actId="47"/>
        <pc:sldMkLst>
          <pc:docMk/>
          <pc:sldMk cId="1384960128" sldId="345"/>
        </pc:sldMkLst>
        <pc:spChg chg="add mod">
          <ac:chgData name="Samson Christopher" userId="6a13b5f1e64a53ae" providerId="LiveId" clId="{D6148617-26E0-4B86-85CA-0C907977EB3A}" dt="2020-03-01T07:33:24.167" v="171" actId="1036"/>
          <ac:spMkLst>
            <pc:docMk/>
            <pc:sldMk cId="1384960128" sldId="345"/>
            <ac:spMk id="2" creationId="{9F8129C6-3BDE-4524-A36F-B94CB04A95AA}"/>
          </ac:spMkLst>
        </pc:spChg>
      </pc:sldChg>
      <pc:sldChg chg="del">
        <pc:chgData name="Samson Christopher" userId="6a13b5f1e64a53ae" providerId="LiveId" clId="{D6148617-26E0-4B86-85CA-0C907977EB3A}" dt="2020-03-01T07:31:56.852" v="1" actId="47"/>
        <pc:sldMkLst>
          <pc:docMk/>
          <pc:sldMk cId="397055548" sldId="346"/>
        </pc:sldMkLst>
      </pc:sldChg>
      <pc:sldChg chg="addSp modSp add del mod">
        <pc:chgData name="Samson Christopher" userId="6a13b5f1e64a53ae" providerId="LiveId" clId="{D6148617-26E0-4B86-85CA-0C907977EB3A}" dt="2020-03-01T07:34:37.542" v="218" actId="47"/>
        <pc:sldMkLst>
          <pc:docMk/>
          <pc:sldMk cId="686384036" sldId="346"/>
        </pc:sldMkLst>
        <pc:spChg chg="add mod">
          <ac:chgData name="Samson Christopher" userId="6a13b5f1e64a53ae" providerId="LiveId" clId="{D6148617-26E0-4B86-85CA-0C907977EB3A}" dt="2020-03-01T07:33:12.439" v="115" actId="1036"/>
          <ac:spMkLst>
            <pc:docMk/>
            <pc:sldMk cId="686384036" sldId="346"/>
            <ac:spMk id="2" creationId="{B1BEEF18-1165-45F3-9DEF-182ED84C7150}"/>
          </ac:spMkLst>
        </pc:spChg>
      </pc:sldChg>
      <pc:sldChg chg="addSp delSp modSp add del mod">
        <pc:chgData name="Samson Christopher" userId="6a13b5f1e64a53ae" providerId="LiveId" clId="{D6148617-26E0-4B86-85CA-0C907977EB3A}" dt="2020-03-08T00:48:08.201" v="676" actId="47"/>
        <pc:sldMkLst>
          <pc:docMk/>
          <pc:sldMk cId="1996254008" sldId="346"/>
        </pc:sldMkLst>
        <pc:spChg chg="del">
          <ac:chgData name="Samson Christopher" userId="6a13b5f1e64a53ae" providerId="LiveId" clId="{D6148617-26E0-4B86-85CA-0C907977EB3A}" dt="2020-03-01T07:34:42.074" v="221" actId="478"/>
          <ac:spMkLst>
            <pc:docMk/>
            <pc:sldMk cId="1996254008" sldId="346"/>
            <ac:spMk id="2" creationId="{9F8129C6-3BDE-4524-A36F-B94CB04A95AA}"/>
          </ac:spMkLst>
        </pc:spChg>
        <pc:spChg chg="add mod">
          <ac:chgData name="Samson Christopher" userId="6a13b5f1e64a53ae" providerId="LiveId" clId="{D6148617-26E0-4B86-85CA-0C907977EB3A}" dt="2020-03-01T07:36:21.088" v="306" actId="1035"/>
          <ac:spMkLst>
            <pc:docMk/>
            <pc:sldMk cId="1996254008" sldId="346"/>
            <ac:spMk id="3" creationId="{E7001E19-0398-4DD3-9D69-2DAF304E9E3C}"/>
          </ac:spMkLst>
        </pc:spChg>
      </pc:sldChg>
      <pc:sldChg chg="del">
        <pc:chgData name="Samson Christopher" userId="6a13b5f1e64a53ae" providerId="LiveId" clId="{D6148617-26E0-4B86-85CA-0C907977EB3A}" dt="2020-03-01T07:31:57.012" v="2" actId="47"/>
        <pc:sldMkLst>
          <pc:docMk/>
          <pc:sldMk cId="685145822" sldId="347"/>
        </pc:sldMkLst>
      </pc:sldChg>
      <pc:sldChg chg="addSp delSp modSp add del mod">
        <pc:chgData name="Samson Christopher" userId="6a13b5f1e64a53ae" providerId="LiveId" clId="{D6148617-26E0-4B86-85CA-0C907977EB3A}" dt="2020-03-08T01:03:00.503" v="1383" actId="47"/>
        <pc:sldMkLst>
          <pc:docMk/>
          <pc:sldMk cId="2731249732" sldId="347"/>
        </pc:sldMkLst>
        <pc:spChg chg="add del mod">
          <ac:chgData name="Samson Christopher" userId="6a13b5f1e64a53ae" providerId="LiveId" clId="{D6148617-26E0-4B86-85CA-0C907977EB3A}" dt="2020-03-08T00:43:41.892" v="629" actId="478"/>
          <ac:spMkLst>
            <pc:docMk/>
            <pc:sldMk cId="2731249732" sldId="347"/>
            <ac:spMk id="2" creationId="{5F37C7F3-0372-4525-81A1-86B16EE66F2F}"/>
          </ac:spMkLst>
        </pc:spChg>
        <pc:spChg chg="add mod">
          <ac:chgData name="Samson Christopher" userId="6a13b5f1e64a53ae" providerId="LiveId" clId="{D6148617-26E0-4B86-85CA-0C907977EB3A}" dt="2020-03-08T00:49:04.626" v="745" actId="1036"/>
          <ac:spMkLst>
            <pc:docMk/>
            <pc:sldMk cId="2731249732" sldId="347"/>
            <ac:spMk id="3" creationId="{D196E31F-7959-47CB-93E4-AFF90B87E3D7}"/>
          </ac:spMkLst>
        </pc:spChg>
      </pc:sldChg>
      <pc:sldChg chg="addSp modSp add del mod">
        <pc:chgData name="Samson Christopher" userId="6a13b5f1e64a53ae" providerId="LiveId" clId="{D6148617-26E0-4B86-85CA-0C907977EB3A}" dt="2020-03-01T07:34:37.793" v="219" actId="47"/>
        <pc:sldMkLst>
          <pc:docMk/>
          <pc:sldMk cId="3236880341" sldId="347"/>
        </pc:sldMkLst>
        <pc:spChg chg="add mod">
          <ac:chgData name="Samson Christopher" userId="6a13b5f1e64a53ae" providerId="LiveId" clId="{D6148617-26E0-4B86-85CA-0C907977EB3A}" dt="2020-03-01T07:33:04.576" v="72" actId="1035"/>
          <ac:spMkLst>
            <pc:docMk/>
            <pc:sldMk cId="3236880341" sldId="347"/>
            <ac:spMk id="2" creationId="{BA57ECF3-C948-496D-AE48-B7803DC76C49}"/>
          </ac:spMkLst>
        </pc:spChg>
      </pc:sldChg>
      <pc:sldChg chg="del">
        <pc:chgData name="Samson Christopher" userId="6a13b5f1e64a53ae" providerId="LiveId" clId="{D6148617-26E0-4B86-85CA-0C907977EB3A}" dt="2020-03-01T07:31:57.195" v="3" actId="47"/>
        <pc:sldMkLst>
          <pc:docMk/>
          <pc:sldMk cId="569699487" sldId="348"/>
        </pc:sldMkLst>
      </pc:sldChg>
      <pc:sldChg chg="addSp delSp modSp add del mod">
        <pc:chgData name="Samson Christopher" userId="6a13b5f1e64a53ae" providerId="LiveId" clId="{D6148617-26E0-4B86-85CA-0C907977EB3A}" dt="2020-03-08T02:23:11.696" v="2281" actId="47"/>
        <pc:sldMkLst>
          <pc:docMk/>
          <pc:sldMk cId="2739928220" sldId="348"/>
        </pc:sldMkLst>
        <pc:spChg chg="add del mod">
          <ac:chgData name="Samson Christopher" userId="6a13b5f1e64a53ae" providerId="LiveId" clId="{D6148617-26E0-4B86-85CA-0C907977EB3A}" dt="2020-03-08T00:58:29.833" v="1356" actId="478"/>
          <ac:spMkLst>
            <pc:docMk/>
            <pc:sldMk cId="2739928220" sldId="348"/>
            <ac:spMk id="2" creationId="{710BE95F-E454-4469-AB3B-A4AA43A998F3}"/>
          </ac:spMkLst>
        </pc:spChg>
        <pc:spChg chg="add mod">
          <ac:chgData name="Samson Christopher" userId="6a13b5f1e64a53ae" providerId="LiveId" clId="{D6148617-26E0-4B86-85CA-0C907977EB3A}" dt="2020-03-08T01:21:14.957" v="2221" actId="1035"/>
          <ac:spMkLst>
            <pc:docMk/>
            <pc:sldMk cId="2739928220" sldId="348"/>
            <ac:spMk id="3" creationId="{55A9FF10-E5F6-4A40-A14C-4F372ED73C5E}"/>
          </ac:spMkLst>
        </pc:spChg>
      </pc:sldChg>
      <pc:sldChg chg="addSp modSp add del mod">
        <pc:chgData name="Samson Christopher" userId="6a13b5f1e64a53ae" providerId="LiveId" clId="{D6148617-26E0-4B86-85CA-0C907977EB3A}" dt="2020-03-08T00:43:35.696" v="620" actId="47"/>
        <pc:sldMkLst>
          <pc:docMk/>
          <pc:sldMk cId="2838490219" sldId="348"/>
        </pc:sldMkLst>
        <pc:spChg chg="add mod">
          <ac:chgData name="Samson Christopher" userId="6a13b5f1e64a53ae" providerId="LiveId" clId="{D6148617-26E0-4B86-85CA-0C907977EB3A}" dt="2020-03-01T07:36:42.427" v="395" actId="1036"/>
          <ac:spMkLst>
            <pc:docMk/>
            <pc:sldMk cId="2838490219" sldId="348"/>
            <ac:spMk id="2" creationId="{D70D4D81-A734-43B3-BD01-6C04E1A3093E}"/>
          </ac:spMkLst>
        </pc:spChg>
      </pc:sldChg>
      <pc:sldChg chg="addSp modSp add del mod">
        <pc:chgData name="Samson Christopher" userId="6a13b5f1e64a53ae" providerId="LiveId" clId="{D6148617-26E0-4B86-85CA-0C907977EB3A}" dt="2020-03-08T00:58:24.521" v="1342" actId="47"/>
        <pc:sldMkLst>
          <pc:docMk/>
          <pc:sldMk cId="138007021" sldId="349"/>
        </pc:sldMkLst>
        <pc:spChg chg="add mod">
          <ac:chgData name="Samson Christopher" userId="6a13b5f1e64a53ae" providerId="LiveId" clId="{D6148617-26E0-4B86-85CA-0C907977EB3A}" dt="2020-03-08T00:49:39.104" v="800" actId="1035"/>
          <ac:spMkLst>
            <pc:docMk/>
            <pc:sldMk cId="138007021" sldId="349"/>
            <ac:spMk id="2" creationId="{9A59836E-E08B-44E0-BDF0-FDECB9EB7D58}"/>
          </ac:spMkLst>
        </pc:spChg>
      </pc:sldChg>
      <pc:sldChg chg="del">
        <pc:chgData name="Samson Christopher" userId="6a13b5f1e64a53ae" providerId="LiveId" clId="{D6148617-26E0-4B86-85CA-0C907977EB3A}" dt="2020-03-01T07:31:57.974" v="4" actId="47"/>
        <pc:sldMkLst>
          <pc:docMk/>
          <pc:sldMk cId="875826200" sldId="349"/>
        </pc:sldMkLst>
      </pc:sldChg>
      <pc:sldChg chg="addSp delSp modSp add del mod">
        <pc:chgData name="Samson Christopher" userId="6a13b5f1e64a53ae" providerId="LiveId" clId="{D6148617-26E0-4B86-85CA-0C907977EB3A}" dt="2020-03-08T03:11:02.660" v="2807" actId="47"/>
        <pc:sldMkLst>
          <pc:docMk/>
          <pc:sldMk cId="1899163883" sldId="349"/>
        </pc:sldMkLst>
        <pc:spChg chg="add del mod">
          <ac:chgData name="Samson Christopher" userId="6a13b5f1e64a53ae" providerId="LiveId" clId="{D6148617-26E0-4B86-85CA-0C907977EB3A}" dt="2020-03-08T02:21:35.676" v="2237" actId="478"/>
          <ac:spMkLst>
            <pc:docMk/>
            <pc:sldMk cId="1899163883" sldId="349"/>
            <ac:spMk id="2" creationId="{628D8ED7-5A49-4FFA-B0E1-1146A905A753}"/>
          </ac:spMkLst>
        </pc:spChg>
        <pc:spChg chg="add mod">
          <ac:chgData name="Samson Christopher" userId="6a13b5f1e64a53ae" providerId="LiveId" clId="{D6148617-26E0-4B86-85CA-0C907977EB3A}" dt="2020-03-08T02:24:11.411" v="2363" actId="1036"/>
          <ac:spMkLst>
            <pc:docMk/>
            <pc:sldMk cId="1899163883" sldId="349"/>
            <ac:spMk id="3" creationId="{6A059640-FBBF-4AEE-82FF-EA7B222D1F14}"/>
          </ac:spMkLst>
        </pc:spChg>
      </pc:sldChg>
      <pc:sldChg chg="addSp modSp add del mod">
        <pc:chgData name="Samson Christopher" userId="6a13b5f1e64a53ae" providerId="LiveId" clId="{D6148617-26E0-4B86-85CA-0C907977EB3A}" dt="2020-03-08T00:43:36.196" v="621" actId="47"/>
        <pc:sldMkLst>
          <pc:docMk/>
          <pc:sldMk cId="2037454095" sldId="349"/>
        </pc:sldMkLst>
        <pc:spChg chg="add mod">
          <ac:chgData name="Samson Christopher" userId="6a13b5f1e64a53ae" providerId="LiveId" clId="{D6148617-26E0-4B86-85CA-0C907977EB3A}" dt="2020-03-01T07:36:52.179" v="448" actId="1036"/>
          <ac:spMkLst>
            <pc:docMk/>
            <pc:sldMk cId="2037454095" sldId="349"/>
            <ac:spMk id="2" creationId="{B63E4851-AA4B-4D58-85A1-49B6B1641F41}"/>
          </ac:spMkLst>
        </pc:spChg>
      </pc:sldChg>
      <pc:sldChg chg="addSp modSp add del mod">
        <pc:chgData name="Samson Christopher" userId="6a13b5f1e64a53ae" providerId="LiveId" clId="{D6148617-26E0-4B86-85CA-0C907977EB3A}" dt="2020-03-08T00:58:25.025" v="1343" actId="47"/>
        <pc:sldMkLst>
          <pc:docMk/>
          <pc:sldMk cId="209722994" sldId="350"/>
        </pc:sldMkLst>
        <pc:spChg chg="add mod">
          <ac:chgData name="Samson Christopher" userId="6a13b5f1e64a53ae" providerId="LiveId" clId="{D6148617-26E0-4B86-85CA-0C907977EB3A}" dt="2020-03-08T00:50:25.283" v="852" actId="1035"/>
          <ac:spMkLst>
            <pc:docMk/>
            <pc:sldMk cId="209722994" sldId="350"/>
            <ac:spMk id="2" creationId="{5B016F47-FEB4-4734-80A1-9F59C582FC42}"/>
          </ac:spMkLst>
        </pc:spChg>
      </pc:sldChg>
      <pc:sldChg chg="addSp modSp add del mod">
        <pc:chgData name="Samson Christopher" userId="6a13b5f1e64a53ae" providerId="LiveId" clId="{D6148617-26E0-4B86-85CA-0C907977EB3A}" dt="2020-03-08T02:21:28.130" v="2222" actId="47"/>
        <pc:sldMkLst>
          <pc:docMk/>
          <pc:sldMk cId="407206610" sldId="350"/>
        </pc:sldMkLst>
        <pc:spChg chg="add mod">
          <ac:chgData name="Samson Christopher" userId="6a13b5f1e64a53ae" providerId="LiveId" clId="{D6148617-26E0-4B86-85CA-0C907977EB3A}" dt="2020-03-08T01:19:49.787" v="2085" actId="1036"/>
          <ac:spMkLst>
            <pc:docMk/>
            <pc:sldMk cId="407206610" sldId="350"/>
            <ac:spMk id="2" creationId="{7BE43085-63A6-4D98-8E46-AA6CA83288F8}"/>
          </ac:spMkLst>
        </pc:spChg>
      </pc:sldChg>
      <pc:sldChg chg="del">
        <pc:chgData name="Samson Christopher" userId="6a13b5f1e64a53ae" providerId="LiveId" clId="{D6148617-26E0-4B86-85CA-0C907977EB3A}" dt="2020-03-01T07:31:57.992" v="5" actId="47"/>
        <pc:sldMkLst>
          <pc:docMk/>
          <pc:sldMk cId="2475185437" sldId="350"/>
        </pc:sldMkLst>
      </pc:sldChg>
      <pc:sldChg chg="addSp delSp modSp add mod">
        <pc:chgData name="Samson Christopher" userId="6a13b5f1e64a53ae" providerId="LiveId" clId="{D6148617-26E0-4B86-85CA-0C907977EB3A}" dt="2020-03-08T03:13:41.795" v="3252" actId="1036"/>
        <pc:sldMkLst>
          <pc:docMk/>
          <pc:sldMk cId="3372043587" sldId="350"/>
        </pc:sldMkLst>
        <pc:spChg chg="add del mod">
          <ac:chgData name="Samson Christopher" userId="6a13b5f1e64a53ae" providerId="LiveId" clId="{D6148617-26E0-4B86-85CA-0C907977EB3A}" dt="2020-03-08T03:07:25.246" v="2788" actId="478"/>
          <ac:spMkLst>
            <pc:docMk/>
            <pc:sldMk cId="3372043587" sldId="350"/>
            <ac:spMk id="2" creationId="{00CE3127-20CB-4EE6-8E45-AA23AB5ECE08}"/>
          </ac:spMkLst>
        </pc:spChg>
        <pc:spChg chg="add mod">
          <ac:chgData name="Samson Christopher" userId="6a13b5f1e64a53ae" providerId="LiveId" clId="{D6148617-26E0-4B86-85CA-0C907977EB3A}" dt="2020-03-08T03:13:41.795" v="3252" actId="1036"/>
          <ac:spMkLst>
            <pc:docMk/>
            <pc:sldMk cId="3372043587" sldId="350"/>
            <ac:spMk id="3" creationId="{547CFC13-008A-4A6A-99C7-B3F858A75187}"/>
          </ac:spMkLst>
        </pc:spChg>
      </pc:sldChg>
      <pc:sldChg chg="addSp modSp add del mod">
        <pc:chgData name="Samson Christopher" userId="6a13b5f1e64a53ae" providerId="LiveId" clId="{D6148617-26E0-4B86-85CA-0C907977EB3A}" dt="2020-03-08T00:43:36.236" v="622" actId="47"/>
        <pc:sldMkLst>
          <pc:docMk/>
          <pc:sldMk cId="3806262518" sldId="350"/>
        </pc:sldMkLst>
        <pc:spChg chg="add mod">
          <ac:chgData name="Samson Christopher" userId="6a13b5f1e64a53ae" providerId="LiveId" clId="{D6148617-26E0-4B86-85CA-0C907977EB3A}" dt="2020-03-01T07:37:04.271" v="501" actId="1036"/>
          <ac:spMkLst>
            <pc:docMk/>
            <pc:sldMk cId="3806262518" sldId="350"/>
            <ac:spMk id="2" creationId="{C32838CB-BC97-461B-8B74-34818537D38F}"/>
          </ac:spMkLst>
        </pc:spChg>
      </pc:sldChg>
      <pc:sldChg chg="addSp modSp add del mod">
        <pc:chgData name="Samson Christopher" userId="6a13b5f1e64a53ae" providerId="LiveId" clId="{D6148617-26E0-4B86-85CA-0C907977EB3A}" dt="2020-03-08T03:07:18.110" v="2782" actId="47"/>
        <pc:sldMkLst>
          <pc:docMk/>
          <pc:sldMk cId="221265412" sldId="351"/>
        </pc:sldMkLst>
        <pc:spChg chg="add mod">
          <ac:chgData name="Samson Christopher" userId="6a13b5f1e64a53ae" providerId="LiveId" clId="{D6148617-26E0-4B86-85CA-0C907977EB3A}" dt="2020-03-08T03:03:43.854" v="2485" actId="1036"/>
          <ac:spMkLst>
            <pc:docMk/>
            <pc:sldMk cId="221265412" sldId="351"/>
            <ac:spMk id="2" creationId="{2FC58C18-4ECD-43FD-88B8-56EF6BD05CC1}"/>
          </ac:spMkLst>
        </pc:spChg>
      </pc:sldChg>
      <pc:sldChg chg="addSp modSp add del mod">
        <pc:chgData name="Samson Christopher" userId="6a13b5f1e64a53ae" providerId="LiveId" clId="{D6148617-26E0-4B86-85CA-0C907977EB3A}" dt="2020-03-08T00:43:36.273" v="623" actId="47"/>
        <pc:sldMkLst>
          <pc:docMk/>
          <pc:sldMk cId="402888311" sldId="351"/>
        </pc:sldMkLst>
        <pc:spChg chg="add mod">
          <ac:chgData name="Samson Christopher" userId="6a13b5f1e64a53ae" providerId="LiveId" clId="{D6148617-26E0-4B86-85CA-0C907977EB3A}" dt="2020-03-01T07:37:17.395" v="557" actId="1036"/>
          <ac:spMkLst>
            <pc:docMk/>
            <pc:sldMk cId="402888311" sldId="351"/>
            <ac:spMk id="2" creationId="{5E8F0A4B-0E02-4358-BF87-5EBC7FF19DDC}"/>
          </ac:spMkLst>
        </pc:spChg>
      </pc:sldChg>
      <pc:sldChg chg="addSp modSp add del mod">
        <pc:chgData name="Samson Christopher" userId="6a13b5f1e64a53ae" providerId="LiveId" clId="{D6148617-26E0-4B86-85CA-0C907977EB3A}" dt="2020-03-08T02:21:28.668" v="2223" actId="47"/>
        <pc:sldMkLst>
          <pc:docMk/>
          <pc:sldMk cId="794028192" sldId="351"/>
        </pc:sldMkLst>
        <pc:spChg chg="add mod">
          <ac:chgData name="Samson Christopher" userId="6a13b5f1e64a53ae" providerId="LiveId" clId="{D6148617-26E0-4B86-85CA-0C907977EB3A}" dt="2020-03-08T01:19:13.471" v="2022" actId="1036"/>
          <ac:spMkLst>
            <pc:docMk/>
            <pc:sldMk cId="794028192" sldId="351"/>
            <ac:spMk id="2" creationId="{ADEAA7D1-F480-4128-BACB-E1EB180A1BBB}"/>
          </ac:spMkLst>
        </pc:spChg>
      </pc:sldChg>
      <pc:sldChg chg="del">
        <pc:chgData name="Samson Christopher" userId="6a13b5f1e64a53ae" providerId="LiveId" clId="{D6148617-26E0-4B86-85CA-0C907977EB3A}" dt="2020-03-01T07:31:58.015" v="6" actId="47"/>
        <pc:sldMkLst>
          <pc:docMk/>
          <pc:sldMk cId="1162820211" sldId="351"/>
        </pc:sldMkLst>
      </pc:sldChg>
      <pc:sldChg chg="addSp modSp add del mod">
        <pc:chgData name="Samson Christopher" userId="6a13b5f1e64a53ae" providerId="LiveId" clId="{D6148617-26E0-4B86-85CA-0C907977EB3A}" dt="2020-03-08T00:58:25.064" v="1344" actId="47"/>
        <pc:sldMkLst>
          <pc:docMk/>
          <pc:sldMk cId="2153677309" sldId="351"/>
        </pc:sldMkLst>
        <pc:spChg chg="add mod">
          <ac:chgData name="Samson Christopher" userId="6a13b5f1e64a53ae" providerId="LiveId" clId="{D6148617-26E0-4B86-85CA-0C907977EB3A}" dt="2020-03-08T00:50:41.382" v="917" actId="1035"/>
          <ac:spMkLst>
            <pc:docMk/>
            <pc:sldMk cId="2153677309" sldId="351"/>
            <ac:spMk id="2" creationId="{5CDD0B4E-67F2-4941-BAC8-3BE51A1FCE6A}"/>
          </ac:spMkLst>
        </pc:spChg>
      </pc:sldChg>
      <pc:sldChg chg="addSp modSp add mod">
        <pc:chgData name="Samson Christopher" userId="6a13b5f1e64a53ae" providerId="LiveId" clId="{D6148617-26E0-4B86-85CA-0C907977EB3A}" dt="2020-03-08T03:13:15.303" v="3184" actId="1036"/>
        <pc:sldMkLst>
          <pc:docMk/>
          <pc:sldMk cId="2590931761" sldId="351"/>
        </pc:sldMkLst>
        <pc:spChg chg="add mod">
          <ac:chgData name="Samson Christopher" userId="6a13b5f1e64a53ae" providerId="LiveId" clId="{D6148617-26E0-4B86-85CA-0C907977EB3A}" dt="2020-03-08T03:13:15.303" v="3184" actId="1036"/>
          <ac:spMkLst>
            <pc:docMk/>
            <pc:sldMk cId="2590931761" sldId="351"/>
            <ac:spMk id="2" creationId="{322EFBF0-0983-4ABE-ABCA-250F9B140533}"/>
          </ac:spMkLst>
        </pc:spChg>
      </pc:sldChg>
      <pc:sldChg chg="addSp modSp add del mod">
        <pc:chgData name="Samson Christopher" userId="6a13b5f1e64a53ae" providerId="LiveId" clId="{D6148617-26E0-4B86-85CA-0C907977EB3A}" dt="2020-03-08T03:07:18.357" v="2783" actId="47"/>
        <pc:sldMkLst>
          <pc:docMk/>
          <pc:sldMk cId="2684965099" sldId="352"/>
        </pc:sldMkLst>
        <pc:spChg chg="add mod">
          <ac:chgData name="Samson Christopher" userId="6a13b5f1e64a53ae" providerId="LiveId" clId="{D6148617-26E0-4B86-85CA-0C907977EB3A}" dt="2020-03-08T03:04:10.777" v="2548" actId="1035"/>
          <ac:spMkLst>
            <pc:docMk/>
            <pc:sldMk cId="2684965099" sldId="352"/>
            <ac:spMk id="2" creationId="{65BD8889-7BD7-431A-B129-0A25E700DB5B}"/>
          </ac:spMkLst>
        </pc:spChg>
      </pc:sldChg>
      <pc:sldChg chg="addSp modSp add del mod">
        <pc:chgData name="Samson Christopher" userId="6a13b5f1e64a53ae" providerId="LiveId" clId="{D6148617-26E0-4B86-85CA-0C907977EB3A}" dt="2020-03-08T00:58:25.094" v="1345" actId="47"/>
        <pc:sldMkLst>
          <pc:docMk/>
          <pc:sldMk cId="2771670181" sldId="352"/>
        </pc:sldMkLst>
        <pc:spChg chg="add mod">
          <ac:chgData name="Samson Christopher" userId="6a13b5f1e64a53ae" providerId="LiveId" clId="{D6148617-26E0-4B86-85CA-0C907977EB3A}" dt="2020-03-08T00:50:52.702" v="981" actId="1036"/>
          <ac:spMkLst>
            <pc:docMk/>
            <pc:sldMk cId="2771670181" sldId="352"/>
            <ac:spMk id="2" creationId="{0C9917CE-3A74-4C35-B457-CD19F2BD3274}"/>
          </ac:spMkLst>
        </pc:spChg>
      </pc:sldChg>
      <pc:sldChg chg="addSp modSp add del mod">
        <pc:chgData name="Samson Christopher" userId="6a13b5f1e64a53ae" providerId="LiveId" clId="{D6148617-26E0-4B86-85CA-0C907977EB3A}" dt="2020-03-08T02:21:28.695" v="2224" actId="47"/>
        <pc:sldMkLst>
          <pc:docMk/>
          <pc:sldMk cId="3529739420" sldId="352"/>
        </pc:sldMkLst>
        <pc:spChg chg="add mod">
          <ac:chgData name="Samson Christopher" userId="6a13b5f1e64a53ae" providerId="LiveId" clId="{D6148617-26E0-4B86-85CA-0C907977EB3A}" dt="2020-03-08T01:18:49.841" v="1949" actId="1035"/>
          <ac:spMkLst>
            <pc:docMk/>
            <pc:sldMk cId="3529739420" sldId="352"/>
            <ac:spMk id="2" creationId="{D2013831-F9B8-4122-92F3-37BE5A5C254B}"/>
          </ac:spMkLst>
        </pc:spChg>
      </pc:sldChg>
      <pc:sldChg chg="addSp modSp add mod">
        <pc:chgData name="Samson Christopher" userId="6a13b5f1e64a53ae" providerId="LiveId" clId="{D6148617-26E0-4B86-85CA-0C907977EB3A}" dt="2020-03-08T03:13:01.025" v="3139" actId="1035"/>
        <pc:sldMkLst>
          <pc:docMk/>
          <pc:sldMk cId="3610087256" sldId="352"/>
        </pc:sldMkLst>
        <pc:spChg chg="add mod">
          <ac:chgData name="Samson Christopher" userId="6a13b5f1e64a53ae" providerId="LiveId" clId="{D6148617-26E0-4B86-85CA-0C907977EB3A}" dt="2020-03-08T03:13:01.025" v="3139" actId="1035"/>
          <ac:spMkLst>
            <pc:docMk/>
            <pc:sldMk cId="3610087256" sldId="352"/>
            <ac:spMk id="2" creationId="{2587E9C1-54AF-4F86-8CBF-239E5238D72E}"/>
          </ac:spMkLst>
        </pc:spChg>
      </pc:sldChg>
      <pc:sldChg chg="del">
        <pc:chgData name="Samson Christopher" userId="6a13b5f1e64a53ae" providerId="LiveId" clId="{D6148617-26E0-4B86-85CA-0C907977EB3A}" dt="2020-03-01T07:31:58.050" v="7" actId="47"/>
        <pc:sldMkLst>
          <pc:docMk/>
          <pc:sldMk cId="3648596671" sldId="352"/>
        </pc:sldMkLst>
      </pc:sldChg>
      <pc:sldChg chg="addSp modSp add del mod">
        <pc:chgData name="Samson Christopher" userId="6a13b5f1e64a53ae" providerId="LiveId" clId="{D6148617-26E0-4B86-85CA-0C907977EB3A}" dt="2020-03-08T00:43:36.320" v="624" actId="47"/>
        <pc:sldMkLst>
          <pc:docMk/>
          <pc:sldMk cId="4046816698" sldId="352"/>
        </pc:sldMkLst>
        <pc:spChg chg="add mod">
          <ac:chgData name="Samson Christopher" userId="6a13b5f1e64a53ae" providerId="LiveId" clId="{D6148617-26E0-4B86-85CA-0C907977EB3A}" dt="2020-03-01T07:37:44.860" v="619" actId="1035"/>
          <ac:spMkLst>
            <pc:docMk/>
            <pc:sldMk cId="4046816698" sldId="352"/>
            <ac:spMk id="2" creationId="{BBA31A88-FB3A-4194-9F5F-D4D80679559C}"/>
          </ac:spMkLst>
        </pc:spChg>
      </pc:sldChg>
      <pc:sldChg chg="addSp modSp add del mod">
        <pc:chgData name="Samson Christopher" userId="6a13b5f1e64a53ae" providerId="LiveId" clId="{D6148617-26E0-4B86-85CA-0C907977EB3A}" dt="2020-03-08T00:58:25.127" v="1346" actId="47"/>
        <pc:sldMkLst>
          <pc:docMk/>
          <pc:sldMk cId="760267512" sldId="353"/>
        </pc:sldMkLst>
        <pc:spChg chg="add mod">
          <ac:chgData name="Samson Christopher" userId="6a13b5f1e64a53ae" providerId="LiveId" clId="{D6148617-26E0-4B86-85CA-0C907977EB3A}" dt="2020-03-08T00:51:36.263" v="1046" actId="1036"/>
          <ac:spMkLst>
            <pc:docMk/>
            <pc:sldMk cId="760267512" sldId="353"/>
            <ac:spMk id="2" creationId="{0D67FAE1-C290-488A-A132-61099D02B808}"/>
          </ac:spMkLst>
        </pc:spChg>
      </pc:sldChg>
      <pc:sldChg chg="addSp modSp add mod">
        <pc:chgData name="Samson Christopher" userId="6a13b5f1e64a53ae" providerId="LiveId" clId="{D6148617-26E0-4B86-85CA-0C907977EB3A}" dt="2020-03-08T03:12:41.071" v="3086" actId="1035"/>
        <pc:sldMkLst>
          <pc:docMk/>
          <pc:sldMk cId="1159023188" sldId="353"/>
        </pc:sldMkLst>
        <pc:spChg chg="add mod">
          <ac:chgData name="Samson Christopher" userId="6a13b5f1e64a53ae" providerId="LiveId" clId="{D6148617-26E0-4B86-85CA-0C907977EB3A}" dt="2020-03-08T03:12:41.071" v="3086" actId="1035"/>
          <ac:spMkLst>
            <pc:docMk/>
            <pc:sldMk cId="1159023188" sldId="353"/>
            <ac:spMk id="2" creationId="{C27FB6BB-E2AE-4B1D-82FD-3C2A7E3FAA33}"/>
          </ac:spMkLst>
        </pc:spChg>
      </pc:sldChg>
      <pc:sldChg chg="addSp modSp add del mod">
        <pc:chgData name="Samson Christopher" userId="6a13b5f1e64a53ae" providerId="LiveId" clId="{D6148617-26E0-4B86-85CA-0C907977EB3A}" dt="2020-03-08T02:21:28.739" v="2225" actId="47"/>
        <pc:sldMkLst>
          <pc:docMk/>
          <pc:sldMk cId="1197858742" sldId="353"/>
        </pc:sldMkLst>
        <pc:spChg chg="add mod">
          <ac:chgData name="Samson Christopher" userId="6a13b5f1e64a53ae" providerId="LiveId" clId="{D6148617-26E0-4B86-85CA-0C907977EB3A}" dt="2020-03-08T01:16:38.681" v="1889" actId="1036"/>
          <ac:spMkLst>
            <pc:docMk/>
            <pc:sldMk cId="1197858742" sldId="353"/>
            <ac:spMk id="2" creationId="{EA11F028-53DA-4637-AD2B-00CBDCB241F7}"/>
          </ac:spMkLst>
        </pc:spChg>
      </pc:sldChg>
      <pc:sldChg chg="addSp modSp add del mod">
        <pc:chgData name="Samson Christopher" userId="6a13b5f1e64a53ae" providerId="LiveId" clId="{D6148617-26E0-4B86-85CA-0C907977EB3A}" dt="2020-03-08T03:07:18.865" v="2784" actId="47"/>
        <pc:sldMkLst>
          <pc:docMk/>
          <pc:sldMk cId="1728207210" sldId="353"/>
        </pc:sldMkLst>
        <pc:spChg chg="add mod">
          <ac:chgData name="Samson Christopher" userId="6a13b5f1e64a53ae" providerId="LiveId" clId="{D6148617-26E0-4B86-85CA-0C907977EB3A}" dt="2020-03-08T03:04:28.500" v="2605" actId="1035"/>
          <ac:spMkLst>
            <pc:docMk/>
            <pc:sldMk cId="1728207210" sldId="353"/>
            <ac:spMk id="2" creationId="{9023A20E-BCA8-46C5-8EF5-95C8E2CE881F}"/>
          </ac:spMkLst>
        </pc:spChg>
      </pc:sldChg>
      <pc:sldChg chg="del">
        <pc:chgData name="Samson Christopher" userId="6a13b5f1e64a53ae" providerId="LiveId" clId="{D6148617-26E0-4B86-85CA-0C907977EB3A}" dt="2020-03-01T07:31:58.663" v="8" actId="47"/>
        <pc:sldMkLst>
          <pc:docMk/>
          <pc:sldMk cId="3596249765" sldId="353"/>
        </pc:sldMkLst>
      </pc:sldChg>
      <pc:sldChg chg="addSp modSp add del mod">
        <pc:chgData name="Samson Christopher" userId="6a13b5f1e64a53ae" providerId="LiveId" clId="{D6148617-26E0-4B86-85CA-0C907977EB3A}" dt="2020-03-08T02:21:28.764" v="2226" actId="47"/>
        <pc:sldMkLst>
          <pc:docMk/>
          <pc:sldMk cId="1681183546" sldId="354"/>
        </pc:sldMkLst>
        <pc:spChg chg="add mod">
          <ac:chgData name="Samson Christopher" userId="6a13b5f1e64a53ae" providerId="LiveId" clId="{D6148617-26E0-4B86-85CA-0C907977EB3A}" dt="2020-03-08T01:16:04.980" v="1834" actId="1035"/>
          <ac:spMkLst>
            <pc:docMk/>
            <pc:sldMk cId="1681183546" sldId="354"/>
            <ac:spMk id="2" creationId="{036C38BF-0932-43B2-9C5B-8CB075C71ABF}"/>
          </ac:spMkLst>
        </pc:spChg>
      </pc:sldChg>
      <pc:sldChg chg="addSp modSp add del mod">
        <pc:chgData name="Samson Christopher" userId="6a13b5f1e64a53ae" providerId="LiveId" clId="{D6148617-26E0-4B86-85CA-0C907977EB3A}" dt="2020-03-08T03:07:19.099" v="2785" actId="47"/>
        <pc:sldMkLst>
          <pc:docMk/>
          <pc:sldMk cId="2593570393" sldId="354"/>
        </pc:sldMkLst>
        <pc:spChg chg="add mod">
          <ac:chgData name="Samson Christopher" userId="6a13b5f1e64a53ae" providerId="LiveId" clId="{D6148617-26E0-4B86-85CA-0C907977EB3A}" dt="2020-03-08T03:04:42.179" v="2655" actId="1035"/>
          <ac:spMkLst>
            <pc:docMk/>
            <pc:sldMk cId="2593570393" sldId="354"/>
            <ac:spMk id="2" creationId="{4B694CB9-D7A0-477E-9B55-8E8844CDD78C}"/>
          </ac:spMkLst>
        </pc:spChg>
      </pc:sldChg>
      <pc:sldChg chg="del">
        <pc:chgData name="Samson Christopher" userId="6a13b5f1e64a53ae" providerId="LiveId" clId="{D6148617-26E0-4B86-85CA-0C907977EB3A}" dt="2020-03-01T07:31:58.894" v="9" actId="47"/>
        <pc:sldMkLst>
          <pc:docMk/>
          <pc:sldMk cId="2949505342" sldId="354"/>
        </pc:sldMkLst>
      </pc:sldChg>
      <pc:sldChg chg="addSp delSp modSp add del mod">
        <pc:chgData name="Samson Christopher" userId="6a13b5f1e64a53ae" providerId="LiveId" clId="{D6148617-26E0-4B86-85CA-0C907977EB3A}" dt="2020-03-08T00:58:25.156" v="1347" actId="47"/>
        <pc:sldMkLst>
          <pc:docMk/>
          <pc:sldMk cId="3289930999" sldId="354"/>
        </pc:sldMkLst>
        <pc:spChg chg="add del mod">
          <ac:chgData name="Samson Christopher" userId="6a13b5f1e64a53ae" providerId="LiveId" clId="{D6148617-26E0-4B86-85CA-0C907977EB3A}" dt="2020-03-08T00:46:28.464" v="665"/>
          <ac:spMkLst>
            <pc:docMk/>
            <pc:sldMk cId="3289930999" sldId="354"/>
            <ac:spMk id="2" creationId="{8249A128-679B-47F8-A814-42531770A34F}"/>
          </ac:spMkLst>
        </pc:spChg>
        <pc:spChg chg="add mod">
          <ac:chgData name="Samson Christopher" userId="6a13b5f1e64a53ae" providerId="LiveId" clId="{D6148617-26E0-4B86-85CA-0C907977EB3A}" dt="2020-03-08T00:51:52.454" v="1089" actId="1036"/>
          <ac:spMkLst>
            <pc:docMk/>
            <pc:sldMk cId="3289930999" sldId="354"/>
            <ac:spMk id="3" creationId="{B72CC63F-3FFD-4624-A1B6-5BB043AA87F2}"/>
          </ac:spMkLst>
        </pc:spChg>
      </pc:sldChg>
      <pc:sldChg chg="addSp modSp add mod">
        <pc:chgData name="Samson Christopher" userId="6a13b5f1e64a53ae" providerId="LiveId" clId="{D6148617-26E0-4B86-85CA-0C907977EB3A}" dt="2020-03-08T03:12:22.175" v="3028" actId="1035"/>
        <pc:sldMkLst>
          <pc:docMk/>
          <pc:sldMk cId="4078072832" sldId="354"/>
        </pc:sldMkLst>
        <pc:spChg chg="add mod">
          <ac:chgData name="Samson Christopher" userId="6a13b5f1e64a53ae" providerId="LiveId" clId="{D6148617-26E0-4B86-85CA-0C907977EB3A}" dt="2020-03-08T03:12:22.175" v="3028" actId="1035"/>
          <ac:spMkLst>
            <pc:docMk/>
            <pc:sldMk cId="4078072832" sldId="354"/>
            <ac:spMk id="2" creationId="{C1A206B9-7560-47D6-9D69-D4B1BB0DAC3A}"/>
          </ac:spMkLst>
        </pc:spChg>
      </pc:sldChg>
      <pc:sldChg chg="addSp modSp add del mod">
        <pc:chgData name="Samson Christopher" userId="6a13b5f1e64a53ae" providerId="LiveId" clId="{D6148617-26E0-4B86-85CA-0C907977EB3A}" dt="2020-03-08T00:58:25.195" v="1348" actId="47"/>
        <pc:sldMkLst>
          <pc:docMk/>
          <pc:sldMk cId="468675854" sldId="355"/>
        </pc:sldMkLst>
        <pc:spChg chg="add mod">
          <ac:chgData name="Samson Christopher" userId="6a13b5f1e64a53ae" providerId="LiveId" clId="{D6148617-26E0-4B86-85CA-0C907977EB3A}" dt="2020-03-08T00:52:16.453" v="1153" actId="1035"/>
          <ac:spMkLst>
            <pc:docMk/>
            <pc:sldMk cId="468675854" sldId="355"/>
            <ac:spMk id="2" creationId="{00A0548E-89AC-4C4B-BAC4-C9FFA3AE9821}"/>
          </ac:spMkLst>
        </pc:spChg>
      </pc:sldChg>
      <pc:sldChg chg="addSp modSp add del mod">
        <pc:chgData name="Samson Christopher" userId="6a13b5f1e64a53ae" providerId="LiveId" clId="{D6148617-26E0-4B86-85CA-0C907977EB3A}" dt="2020-03-08T02:21:28.795" v="2227" actId="47"/>
        <pc:sldMkLst>
          <pc:docMk/>
          <pc:sldMk cId="1628398830" sldId="355"/>
        </pc:sldMkLst>
        <pc:spChg chg="add mod">
          <ac:chgData name="Samson Christopher" userId="6a13b5f1e64a53ae" providerId="LiveId" clId="{D6148617-26E0-4B86-85CA-0C907977EB3A}" dt="2020-03-08T01:15:28.463" v="1771" actId="1036"/>
          <ac:spMkLst>
            <pc:docMk/>
            <pc:sldMk cId="1628398830" sldId="355"/>
            <ac:spMk id="2" creationId="{EDDDE465-7E73-44B9-A8EB-183B35B574DE}"/>
          </ac:spMkLst>
        </pc:spChg>
      </pc:sldChg>
      <pc:sldChg chg="addSp modSp add mod">
        <pc:chgData name="Samson Christopher" userId="6a13b5f1e64a53ae" providerId="LiveId" clId="{D6148617-26E0-4B86-85CA-0C907977EB3A}" dt="2020-03-08T03:12:10.127" v="2978" actId="1035"/>
        <pc:sldMkLst>
          <pc:docMk/>
          <pc:sldMk cId="2320480390" sldId="355"/>
        </pc:sldMkLst>
        <pc:spChg chg="add mod">
          <ac:chgData name="Samson Christopher" userId="6a13b5f1e64a53ae" providerId="LiveId" clId="{D6148617-26E0-4B86-85CA-0C907977EB3A}" dt="2020-03-08T03:12:10.127" v="2978" actId="1035"/>
          <ac:spMkLst>
            <pc:docMk/>
            <pc:sldMk cId="2320480390" sldId="355"/>
            <ac:spMk id="2" creationId="{F298B9FA-8266-4696-AD52-60E266A78E92}"/>
          </ac:spMkLst>
        </pc:spChg>
      </pc:sldChg>
      <pc:sldChg chg="addSp modSp add del mod">
        <pc:chgData name="Samson Christopher" userId="6a13b5f1e64a53ae" providerId="LiveId" clId="{D6148617-26E0-4B86-85CA-0C907977EB3A}" dt="2020-03-08T03:07:19.330" v="2786" actId="47"/>
        <pc:sldMkLst>
          <pc:docMk/>
          <pc:sldMk cId="2515733496" sldId="355"/>
        </pc:sldMkLst>
        <pc:spChg chg="add mod">
          <ac:chgData name="Samson Christopher" userId="6a13b5f1e64a53ae" providerId="LiveId" clId="{D6148617-26E0-4B86-85CA-0C907977EB3A}" dt="2020-03-08T03:05:00.308" v="2715" actId="1036"/>
          <ac:spMkLst>
            <pc:docMk/>
            <pc:sldMk cId="2515733496" sldId="355"/>
            <ac:spMk id="2" creationId="{24AD7A17-3507-495B-BACC-3C89E16ACEB2}"/>
          </ac:spMkLst>
        </pc:spChg>
      </pc:sldChg>
      <pc:sldChg chg="addSp modSp add mod">
        <pc:chgData name="Samson Christopher" userId="6a13b5f1e64a53ae" providerId="LiveId" clId="{D6148617-26E0-4B86-85CA-0C907977EB3A}" dt="2020-03-08T03:11:52.720" v="2926" actId="1036"/>
        <pc:sldMkLst>
          <pc:docMk/>
          <pc:sldMk cId="999495230" sldId="356"/>
        </pc:sldMkLst>
        <pc:spChg chg="add mod">
          <ac:chgData name="Samson Christopher" userId="6a13b5f1e64a53ae" providerId="LiveId" clId="{D6148617-26E0-4B86-85CA-0C907977EB3A}" dt="2020-03-08T03:11:52.720" v="2926" actId="1036"/>
          <ac:spMkLst>
            <pc:docMk/>
            <pc:sldMk cId="999495230" sldId="356"/>
            <ac:spMk id="2" creationId="{BF448FB7-A9DA-441C-905F-606B235D6A83}"/>
          </ac:spMkLst>
        </pc:spChg>
      </pc:sldChg>
      <pc:sldChg chg="addSp modSp add del mod">
        <pc:chgData name="Samson Christopher" userId="6a13b5f1e64a53ae" providerId="LiveId" clId="{D6148617-26E0-4B86-85CA-0C907977EB3A}" dt="2020-03-08T00:58:25.232" v="1349" actId="47"/>
        <pc:sldMkLst>
          <pc:docMk/>
          <pc:sldMk cId="1839029653" sldId="356"/>
        </pc:sldMkLst>
        <pc:spChg chg="add mod">
          <ac:chgData name="Samson Christopher" userId="6a13b5f1e64a53ae" providerId="LiveId" clId="{D6148617-26E0-4B86-85CA-0C907977EB3A}" dt="2020-03-08T00:52:43.273" v="1229" actId="1036"/>
          <ac:spMkLst>
            <pc:docMk/>
            <pc:sldMk cId="1839029653" sldId="356"/>
            <ac:spMk id="2" creationId="{84C2B246-C16E-4F93-A67D-FF78FC013EFF}"/>
          </ac:spMkLst>
        </pc:spChg>
      </pc:sldChg>
      <pc:sldChg chg="addSp modSp add del mod">
        <pc:chgData name="Samson Christopher" userId="6a13b5f1e64a53ae" providerId="LiveId" clId="{D6148617-26E0-4B86-85CA-0C907977EB3A}" dt="2020-03-08T02:21:28.812" v="2228" actId="47"/>
        <pc:sldMkLst>
          <pc:docMk/>
          <pc:sldMk cId="2722281114" sldId="356"/>
        </pc:sldMkLst>
        <pc:spChg chg="add mod">
          <ac:chgData name="Samson Christopher" userId="6a13b5f1e64a53ae" providerId="LiveId" clId="{D6148617-26E0-4B86-85CA-0C907977EB3A}" dt="2020-03-08T01:14:43.048" v="1697" actId="1036"/>
          <ac:spMkLst>
            <pc:docMk/>
            <pc:sldMk cId="2722281114" sldId="356"/>
            <ac:spMk id="2" creationId="{D5F7EA0F-6AC1-47DB-837B-85568939B944}"/>
          </ac:spMkLst>
        </pc:spChg>
      </pc:sldChg>
      <pc:sldChg chg="addSp modSp add del mod">
        <pc:chgData name="Samson Christopher" userId="6a13b5f1e64a53ae" providerId="LiveId" clId="{D6148617-26E0-4B86-85CA-0C907977EB3A}" dt="2020-03-08T03:07:22.983" v="2787" actId="47"/>
        <pc:sldMkLst>
          <pc:docMk/>
          <pc:sldMk cId="3068653926" sldId="356"/>
        </pc:sldMkLst>
        <pc:spChg chg="add mod">
          <ac:chgData name="Samson Christopher" userId="6a13b5f1e64a53ae" providerId="LiveId" clId="{D6148617-26E0-4B86-85CA-0C907977EB3A}" dt="2020-03-08T03:05:19.380" v="2781" actId="1036"/>
          <ac:spMkLst>
            <pc:docMk/>
            <pc:sldMk cId="3068653926" sldId="356"/>
            <ac:spMk id="2" creationId="{EC9461C1-64E0-4683-AD82-8CDED55F01A2}"/>
          </ac:spMkLst>
        </pc:spChg>
      </pc:sldChg>
      <pc:sldChg chg="addSp modSp add mod">
        <pc:chgData name="Samson Christopher" userId="6a13b5f1e64a53ae" providerId="LiveId" clId="{D6148617-26E0-4B86-85CA-0C907977EB3A}" dt="2020-03-08T03:11:38.117" v="2870" actId="1036"/>
        <pc:sldMkLst>
          <pc:docMk/>
          <pc:sldMk cId="686667494" sldId="357"/>
        </pc:sldMkLst>
        <pc:spChg chg="add mod">
          <ac:chgData name="Samson Christopher" userId="6a13b5f1e64a53ae" providerId="LiveId" clId="{D6148617-26E0-4B86-85CA-0C907977EB3A}" dt="2020-03-08T03:11:38.117" v="2870" actId="1036"/>
          <ac:spMkLst>
            <pc:docMk/>
            <pc:sldMk cId="686667494" sldId="357"/>
            <ac:spMk id="2" creationId="{6FFF90D6-D587-4701-93FF-811E7729BBE8}"/>
          </ac:spMkLst>
        </pc:spChg>
      </pc:sldChg>
      <pc:sldChg chg="addSp modSp add del mod">
        <pc:chgData name="Samson Christopher" userId="6a13b5f1e64a53ae" providerId="LiveId" clId="{D6148617-26E0-4B86-85CA-0C907977EB3A}" dt="2020-03-08T00:58:25.260" v="1350" actId="47"/>
        <pc:sldMkLst>
          <pc:docMk/>
          <pc:sldMk cId="1791240117" sldId="357"/>
        </pc:sldMkLst>
        <pc:spChg chg="add mod">
          <ac:chgData name="Samson Christopher" userId="6a13b5f1e64a53ae" providerId="LiveId" clId="{D6148617-26E0-4B86-85CA-0C907977EB3A}" dt="2020-03-08T00:53:05.328" v="1286" actId="1036"/>
          <ac:spMkLst>
            <pc:docMk/>
            <pc:sldMk cId="1791240117" sldId="357"/>
            <ac:spMk id="2" creationId="{D91E7788-CA7E-4550-934F-6788EEE17761}"/>
          </ac:spMkLst>
        </pc:spChg>
      </pc:sldChg>
      <pc:sldChg chg="addSp modSp add del mod">
        <pc:chgData name="Samson Christopher" userId="6a13b5f1e64a53ae" providerId="LiveId" clId="{D6148617-26E0-4B86-85CA-0C907977EB3A}" dt="2020-03-08T02:21:28.845" v="2229" actId="47"/>
        <pc:sldMkLst>
          <pc:docMk/>
          <pc:sldMk cId="1855167919" sldId="357"/>
        </pc:sldMkLst>
        <pc:spChg chg="add mod">
          <ac:chgData name="Samson Christopher" userId="6a13b5f1e64a53ae" providerId="LiveId" clId="{D6148617-26E0-4B86-85CA-0C907977EB3A}" dt="2020-03-08T01:13:42.605" v="1644" actId="1035"/>
          <ac:spMkLst>
            <pc:docMk/>
            <pc:sldMk cId="1855167919" sldId="357"/>
            <ac:spMk id="2" creationId="{201B2387-FD48-4A83-A825-BBDE6E5DF584}"/>
          </ac:spMkLst>
        </pc:spChg>
      </pc:sldChg>
      <pc:sldChg chg="add del">
        <pc:chgData name="Samson Christopher" userId="6a13b5f1e64a53ae" providerId="LiveId" clId="{D6148617-26E0-4B86-85CA-0C907977EB3A}" dt="2020-03-08T02:22:48.022" v="2271" actId="47"/>
        <pc:sldMkLst>
          <pc:docMk/>
          <pc:sldMk cId="2201882672" sldId="357"/>
        </pc:sldMkLst>
      </pc:sldChg>
      <pc:sldChg chg="add del">
        <pc:chgData name="Samson Christopher" userId="6a13b5f1e64a53ae" providerId="LiveId" clId="{D6148617-26E0-4B86-85CA-0C907977EB3A}" dt="2020-03-08T02:22:48.321" v="2272" actId="47"/>
        <pc:sldMkLst>
          <pc:docMk/>
          <pc:sldMk cId="543453742" sldId="358"/>
        </pc:sldMkLst>
      </pc:sldChg>
      <pc:sldChg chg="addSp modSp add del mod">
        <pc:chgData name="Samson Christopher" userId="6a13b5f1e64a53ae" providerId="LiveId" clId="{D6148617-26E0-4B86-85CA-0C907977EB3A}" dt="2020-03-08T02:21:28.862" v="2230" actId="47"/>
        <pc:sldMkLst>
          <pc:docMk/>
          <pc:sldMk cId="3173169759" sldId="358"/>
        </pc:sldMkLst>
        <pc:spChg chg="add mod">
          <ac:chgData name="Samson Christopher" userId="6a13b5f1e64a53ae" providerId="LiveId" clId="{D6148617-26E0-4B86-85CA-0C907977EB3A}" dt="2020-03-08T01:11:31.163" v="1591" actId="1035"/>
          <ac:spMkLst>
            <pc:docMk/>
            <pc:sldMk cId="3173169759" sldId="358"/>
            <ac:spMk id="2" creationId="{95489660-9B3B-4F47-B020-523D526C96A8}"/>
          </ac:spMkLst>
        </pc:spChg>
      </pc:sldChg>
      <pc:sldChg chg="add del">
        <pc:chgData name="Samson Christopher" userId="6a13b5f1e64a53ae" providerId="LiveId" clId="{D6148617-26E0-4B86-85CA-0C907977EB3A}" dt="2020-03-08T03:07:45.595" v="2797" actId="47"/>
        <pc:sldMkLst>
          <pc:docMk/>
          <pc:sldMk cId="3286365499" sldId="358"/>
        </pc:sldMkLst>
      </pc:sldChg>
      <pc:sldChg chg="addSp modSp add del mod">
        <pc:chgData name="Samson Christopher" userId="6a13b5f1e64a53ae" providerId="LiveId" clId="{D6148617-26E0-4B86-85CA-0C907977EB3A}" dt="2020-03-08T00:58:25.295" v="1351" actId="47"/>
        <pc:sldMkLst>
          <pc:docMk/>
          <pc:sldMk cId="3931883760" sldId="358"/>
        </pc:sldMkLst>
        <pc:spChg chg="add mod">
          <ac:chgData name="Samson Christopher" userId="6a13b5f1e64a53ae" providerId="LiveId" clId="{D6148617-26E0-4B86-85CA-0C907977EB3A}" dt="2020-03-08T00:53:26.462" v="1341" actId="1036"/>
          <ac:spMkLst>
            <pc:docMk/>
            <pc:sldMk cId="3931883760" sldId="358"/>
            <ac:spMk id="2" creationId="{8FE04F67-0650-438F-A0BD-EF2266FC2725}"/>
          </ac:spMkLst>
        </pc:spChg>
      </pc:sldChg>
      <pc:sldChg chg="addSp modSp add del mod">
        <pc:chgData name="Samson Christopher" userId="6a13b5f1e64a53ae" providerId="LiveId" clId="{D6148617-26E0-4B86-85CA-0C907977EB3A}" dt="2020-03-08T02:21:28.924" v="2231" actId="47"/>
        <pc:sldMkLst>
          <pc:docMk/>
          <pc:sldMk cId="2149948004" sldId="359"/>
        </pc:sldMkLst>
        <pc:spChg chg="add mod">
          <ac:chgData name="Samson Christopher" userId="6a13b5f1e64a53ae" providerId="LiveId" clId="{D6148617-26E0-4B86-85CA-0C907977EB3A}" dt="2020-03-08T01:10:30.867" v="1520" actId="1076"/>
          <ac:spMkLst>
            <pc:docMk/>
            <pc:sldMk cId="2149948004" sldId="359"/>
            <ac:spMk id="2" creationId="{13D8CC24-CB19-457F-8A55-29FC45B93A4C}"/>
          </ac:spMkLst>
        </pc:spChg>
      </pc:sldChg>
      <pc:sldChg chg="add del">
        <pc:chgData name="Samson Christopher" userId="6a13b5f1e64a53ae" providerId="LiveId" clId="{D6148617-26E0-4B86-85CA-0C907977EB3A}" dt="2020-03-08T00:47:22.160" v="670" actId="47"/>
        <pc:sldMkLst>
          <pc:docMk/>
          <pc:sldMk cId="2559574704" sldId="359"/>
        </pc:sldMkLst>
      </pc:sldChg>
      <pc:sldChg chg="add del">
        <pc:chgData name="Samson Christopher" userId="6a13b5f1e64a53ae" providerId="LiveId" clId="{D6148617-26E0-4B86-85CA-0C907977EB3A}" dt="2020-03-08T02:22:49.047" v="2273" actId="47"/>
        <pc:sldMkLst>
          <pc:docMk/>
          <pc:sldMk cId="2722350129" sldId="359"/>
        </pc:sldMkLst>
      </pc:sldChg>
      <pc:sldChg chg="add del">
        <pc:chgData name="Samson Christopher" userId="6a13b5f1e64a53ae" providerId="LiveId" clId="{D6148617-26E0-4B86-85CA-0C907977EB3A}" dt="2020-03-08T00:47:22.579" v="671" actId="47"/>
        <pc:sldMkLst>
          <pc:docMk/>
          <pc:sldMk cId="1884393799" sldId="360"/>
        </pc:sldMkLst>
      </pc:sldChg>
      <pc:sldChg chg="add del">
        <pc:chgData name="Samson Christopher" userId="6a13b5f1e64a53ae" providerId="LiveId" clId="{D6148617-26E0-4B86-85CA-0C907977EB3A}" dt="2020-03-08T02:22:49.536" v="2274" actId="47"/>
        <pc:sldMkLst>
          <pc:docMk/>
          <pc:sldMk cId="3613512742" sldId="360"/>
        </pc:sldMkLst>
      </pc:sldChg>
      <pc:sldChg chg="addSp modSp add del mod">
        <pc:chgData name="Samson Christopher" userId="6a13b5f1e64a53ae" providerId="LiveId" clId="{D6148617-26E0-4B86-85CA-0C907977EB3A}" dt="2020-03-08T02:21:28.940" v="2232" actId="47"/>
        <pc:sldMkLst>
          <pc:docMk/>
          <pc:sldMk cId="4030624451" sldId="360"/>
        </pc:sldMkLst>
        <pc:spChg chg="add mod">
          <ac:chgData name="Samson Christopher" userId="6a13b5f1e64a53ae" providerId="LiveId" clId="{D6148617-26E0-4B86-85CA-0C907977EB3A}" dt="2020-03-08T01:09:01.796" v="1499" actId="1036"/>
          <ac:spMkLst>
            <pc:docMk/>
            <pc:sldMk cId="4030624451" sldId="360"/>
            <ac:spMk id="2" creationId="{6779C2BE-2816-4622-8308-C514336F8684}"/>
          </ac:spMkLst>
        </pc:spChg>
      </pc:sldChg>
      <pc:sldChg chg="add del">
        <pc:chgData name="Samson Christopher" userId="6a13b5f1e64a53ae" providerId="LiveId" clId="{D6148617-26E0-4B86-85CA-0C907977EB3A}" dt="2020-03-08T00:47:22.999" v="672" actId="47"/>
        <pc:sldMkLst>
          <pc:docMk/>
          <pc:sldMk cId="2623701407" sldId="361"/>
        </pc:sldMkLst>
      </pc:sldChg>
      <pc:sldChg chg="add del">
        <pc:chgData name="Samson Christopher" userId="6a13b5f1e64a53ae" providerId="LiveId" clId="{D6148617-26E0-4B86-85CA-0C907977EB3A}" dt="2020-03-08T02:22:50.014" v="2275" actId="47"/>
        <pc:sldMkLst>
          <pc:docMk/>
          <pc:sldMk cId="3628336106" sldId="361"/>
        </pc:sldMkLst>
      </pc:sldChg>
      <pc:sldChg chg="add del">
        <pc:chgData name="Samson Christopher" userId="6a13b5f1e64a53ae" providerId="LiveId" clId="{D6148617-26E0-4B86-85CA-0C907977EB3A}" dt="2020-03-08T00:47:23.465" v="673" actId="47"/>
        <pc:sldMkLst>
          <pc:docMk/>
          <pc:sldMk cId="2901801330" sldId="362"/>
        </pc:sldMkLst>
      </pc:sldChg>
      <pc:sldChg chg="add del">
        <pc:chgData name="Samson Christopher" userId="6a13b5f1e64a53ae" providerId="LiveId" clId="{D6148617-26E0-4B86-85CA-0C907977EB3A}" dt="2020-03-08T02:22:50.441" v="2276" actId="47"/>
        <pc:sldMkLst>
          <pc:docMk/>
          <pc:sldMk cId="3937094342" sldId="362"/>
        </pc:sldMkLst>
      </pc:sldChg>
      <pc:sldChg chg="add del">
        <pc:chgData name="Samson Christopher" userId="6a13b5f1e64a53ae" providerId="LiveId" clId="{D6148617-26E0-4B86-85CA-0C907977EB3A}" dt="2020-03-08T02:22:50.904" v="2277" actId="47"/>
        <pc:sldMkLst>
          <pc:docMk/>
          <pc:sldMk cId="1471320790" sldId="363"/>
        </pc:sldMkLst>
      </pc:sldChg>
      <pc:sldChg chg="add del">
        <pc:chgData name="Samson Christopher" userId="6a13b5f1e64a53ae" providerId="LiveId" clId="{D6148617-26E0-4B86-85CA-0C907977EB3A}" dt="2020-03-08T00:47:23.951" v="674" actId="47"/>
        <pc:sldMkLst>
          <pc:docMk/>
          <pc:sldMk cId="2415102868" sldId="363"/>
        </pc:sldMkLst>
      </pc:sldChg>
    </pc:docChg>
  </pc:docChgLst>
  <pc:docChgLst>
    <pc:chgData name="Samson Christopher" userId="6a13b5f1e64a53ae" providerId="LiveId" clId="{8A1DA119-291E-44E1-B2C1-25ED64A8030C}"/>
    <pc:docChg chg="undo custSel addSld delSld modSld sldOrd">
      <pc:chgData name="Samson Christopher" userId="6a13b5f1e64a53ae" providerId="LiveId" clId="{8A1DA119-291E-44E1-B2C1-25ED64A8030C}" dt="2020-03-01T01:32:30.752" v="1425" actId="1036"/>
      <pc:docMkLst>
        <pc:docMk/>
      </pc:docMkLst>
      <pc:sldChg chg="del">
        <pc:chgData name="Samson Christopher" userId="6a13b5f1e64a53ae" providerId="LiveId" clId="{8A1DA119-291E-44E1-B2C1-25ED64A8030C}" dt="2020-03-01T00:59:11.753" v="70" actId="47"/>
        <pc:sldMkLst>
          <pc:docMk/>
          <pc:sldMk cId="3601483796" sldId="311"/>
        </pc:sldMkLst>
      </pc:sldChg>
      <pc:sldChg chg="addSp delSp modSp del mod">
        <pc:chgData name="Samson Christopher" userId="6a13b5f1e64a53ae" providerId="LiveId" clId="{8A1DA119-291E-44E1-B2C1-25ED64A8030C}" dt="2020-03-01T01:28:45.301" v="990" actId="47"/>
        <pc:sldMkLst>
          <pc:docMk/>
          <pc:sldMk cId="2967341717" sldId="312"/>
        </pc:sldMkLst>
        <pc:spChg chg="del">
          <ac:chgData name="Samson Christopher" userId="6a13b5f1e64a53ae" providerId="LiveId" clId="{8A1DA119-291E-44E1-B2C1-25ED64A8030C}" dt="2020-03-01T00:54:03.227" v="12" actId="478"/>
          <ac:spMkLst>
            <pc:docMk/>
            <pc:sldMk cId="2967341717" sldId="312"/>
            <ac:spMk id="2" creationId="{61145DB6-1AE1-451C-905F-3F8BDC454ED6}"/>
          </ac:spMkLst>
        </pc:spChg>
        <pc:spChg chg="add mod">
          <ac:chgData name="Samson Christopher" userId="6a13b5f1e64a53ae" providerId="LiveId" clId="{8A1DA119-291E-44E1-B2C1-25ED64A8030C}" dt="2020-03-01T01:21:52.540" v="388" actId="1036"/>
          <ac:spMkLst>
            <pc:docMk/>
            <pc:sldMk cId="2967341717" sldId="312"/>
            <ac:spMk id="3" creationId="{439B4484-06A9-423C-987E-5303F7027FF9}"/>
          </ac:spMkLst>
        </pc:spChg>
      </pc:sldChg>
      <pc:sldChg chg="addSp delSp modSp add mod">
        <pc:chgData name="Samson Christopher" userId="6a13b5f1e64a53ae" providerId="LiveId" clId="{8A1DA119-291E-44E1-B2C1-25ED64A8030C}" dt="2020-03-01T01:28:39.677" v="989" actId="1036"/>
        <pc:sldMkLst>
          <pc:docMk/>
          <pc:sldMk cId="949975175" sldId="313"/>
        </pc:sldMkLst>
        <pc:spChg chg="add del mod">
          <ac:chgData name="Samson Christopher" userId="6a13b5f1e64a53ae" providerId="LiveId" clId="{8A1DA119-291E-44E1-B2C1-25ED64A8030C}" dt="2020-03-01T01:27:15.578" v="900" actId="478"/>
          <ac:spMkLst>
            <pc:docMk/>
            <pc:sldMk cId="949975175" sldId="313"/>
            <ac:spMk id="2" creationId="{32D5E6FA-0B6E-40B4-AEA9-11578AA3F3E6}"/>
          </ac:spMkLst>
        </pc:spChg>
        <pc:spChg chg="add mod">
          <ac:chgData name="Samson Christopher" userId="6a13b5f1e64a53ae" providerId="LiveId" clId="{8A1DA119-291E-44E1-B2C1-25ED64A8030C}" dt="2020-03-01T01:28:39.677" v="989" actId="1036"/>
          <ac:spMkLst>
            <pc:docMk/>
            <pc:sldMk cId="949975175" sldId="313"/>
            <ac:spMk id="3" creationId="{DF9ABF8F-108B-434A-B095-D88917C4F641}"/>
          </ac:spMkLst>
        </pc:spChg>
      </pc:sldChg>
      <pc:sldChg chg="del">
        <pc:chgData name="Samson Christopher" userId="6a13b5f1e64a53ae" providerId="LiveId" clId="{8A1DA119-291E-44E1-B2C1-25ED64A8030C}" dt="2020-03-01T00:53:43.065" v="0" actId="47"/>
        <pc:sldMkLst>
          <pc:docMk/>
          <pc:sldMk cId="2894936207" sldId="313"/>
        </pc:sldMkLst>
      </pc:sldChg>
      <pc:sldChg chg="addSp modSp add mod">
        <pc:chgData name="Samson Christopher" userId="6a13b5f1e64a53ae" providerId="LiveId" clId="{8A1DA119-291E-44E1-B2C1-25ED64A8030C}" dt="2020-03-01T01:31:26.010" v="1241" actId="1036"/>
        <pc:sldMkLst>
          <pc:docMk/>
          <pc:sldMk cId="1778405282" sldId="314"/>
        </pc:sldMkLst>
        <pc:spChg chg="add mod">
          <ac:chgData name="Samson Christopher" userId="6a13b5f1e64a53ae" providerId="LiveId" clId="{8A1DA119-291E-44E1-B2C1-25ED64A8030C}" dt="2020-03-01T01:31:26.010" v="1241" actId="1036"/>
          <ac:spMkLst>
            <pc:docMk/>
            <pc:sldMk cId="1778405282" sldId="314"/>
            <ac:spMk id="2" creationId="{4B2A7EF7-3035-4081-873D-E911CEE1505C}"/>
          </ac:spMkLst>
        </pc:spChg>
      </pc:sldChg>
      <pc:sldChg chg="del">
        <pc:chgData name="Samson Christopher" userId="6a13b5f1e64a53ae" providerId="LiveId" clId="{8A1DA119-291E-44E1-B2C1-25ED64A8030C}" dt="2020-03-01T00:53:56.024" v="1" actId="47"/>
        <pc:sldMkLst>
          <pc:docMk/>
          <pc:sldMk cId="2086033204" sldId="314"/>
        </pc:sldMkLst>
      </pc:sldChg>
      <pc:sldChg chg="addSp modSp add del mod">
        <pc:chgData name="Samson Christopher" userId="6a13b5f1e64a53ae" providerId="LiveId" clId="{8A1DA119-291E-44E1-B2C1-25ED64A8030C}" dt="2020-03-01T01:27:11.079" v="890" actId="47"/>
        <pc:sldMkLst>
          <pc:docMk/>
          <pc:sldMk cId="4080780460" sldId="314"/>
        </pc:sldMkLst>
        <pc:spChg chg="add mod">
          <ac:chgData name="Samson Christopher" userId="6a13b5f1e64a53ae" providerId="LiveId" clId="{8A1DA119-291E-44E1-B2C1-25ED64A8030C}" dt="2020-03-01T01:22:26.005" v="507" actId="1036"/>
          <ac:spMkLst>
            <pc:docMk/>
            <pc:sldMk cId="4080780460" sldId="314"/>
            <ac:spMk id="2" creationId="{FB869677-B78F-4818-8BB0-F7AB59CD8CEC}"/>
          </ac:spMkLst>
        </pc:spChg>
      </pc:sldChg>
      <pc:sldChg chg="addSp modSp add del mod">
        <pc:chgData name="Samson Christopher" userId="6a13b5f1e64a53ae" providerId="LiveId" clId="{8A1DA119-291E-44E1-B2C1-25ED64A8030C}" dt="2020-03-01T01:27:11.321" v="891" actId="47"/>
        <pc:sldMkLst>
          <pc:docMk/>
          <pc:sldMk cId="1472965562" sldId="315"/>
        </pc:sldMkLst>
        <pc:spChg chg="add mod">
          <ac:chgData name="Samson Christopher" userId="6a13b5f1e64a53ae" providerId="LiveId" clId="{8A1DA119-291E-44E1-B2C1-25ED64A8030C}" dt="2020-03-01T01:22:42.877" v="570" actId="1036"/>
          <ac:spMkLst>
            <pc:docMk/>
            <pc:sldMk cId="1472965562" sldId="315"/>
            <ac:spMk id="2" creationId="{F9D28164-5CD6-4110-8823-CD16F07859E2}"/>
          </ac:spMkLst>
        </pc:spChg>
      </pc:sldChg>
      <pc:sldChg chg="del">
        <pc:chgData name="Samson Christopher" userId="6a13b5f1e64a53ae" providerId="LiveId" clId="{8A1DA119-291E-44E1-B2C1-25ED64A8030C}" dt="2020-03-01T00:53:56.214" v="2" actId="47"/>
        <pc:sldMkLst>
          <pc:docMk/>
          <pc:sldMk cId="2482614392" sldId="315"/>
        </pc:sldMkLst>
      </pc:sldChg>
      <pc:sldChg chg="add del">
        <pc:chgData name="Samson Christopher" userId="6a13b5f1e64a53ae" providerId="LiveId" clId="{8A1DA119-291E-44E1-B2C1-25ED64A8030C}" dt="2020-03-01T01:27:27.444" v="915" actId="47"/>
        <pc:sldMkLst>
          <pc:docMk/>
          <pc:sldMk cId="4012020779" sldId="315"/>
        </pc:sldMkLst>
      </pc:sldChg>
      <pc:sldChg chg="addSp modSp add del mod">
        <pc:chgData name="Samson Christopher" userId="6a13b5f1e64a53ae" providerId="LiveId" clId="{8A1DA119-291E-44E1-B2C1-25ED64A8030C}" dt="2020-03-01T01:27:11.518" v="892" actId="47"/>
        <pc:sldMkLst>
          <pc:docMk/>
          <pc:sldMk cId="850849176" sldId="316"/>
        </pc:sldMkLst>
        <pc:spChg chg="add mod">
          <ac:chgData name="Samson Christopher" userId="6a13b5f1e64a53ae" providerId="LiveId" clId="{8A1DA119-291E-44E1-B2C1-25ED64A8030C}" dt="2020-03-01T01:24:03.403" v="647" actId="1036"/>
          <ac:spMkLst>
            <pc:docMk/>
            <pc:sldMk cId="850849176" sldId="316"/>
            <ac:spMk id="2" creationId="{9B0A7806-FA83-45F3-97A9-E8BD2897AF76}"/>
          </ac:spMkLst>
        </pc:spChg>
      </pc:sldChg>
      <pc:sldChg chg="del">
        <pc:chgData name="Samson Christopher" userId="6a13b5f1e64a53ae" providerId="LiveId" clId="{8A1DA119-291E-44E1-B2C1-25ED64A8030C}" dt="2020-03-01T00:53:56.432" v="3" actId="47"/>
        <pc:sldMkLst>
          <pc:docMk/>
          <pc:sldMk cId="3578042249" sldId="316"/>
        </pc:sldMkLst>
      </pc:sldChg>
      <pc:sldChg chg="add del">
        <pc:chgData name="Samson Christopher" userId="6a13b5f1e64a53ae" providerId="LiveId" clId="{8A1DA119-291E-44E1-B2C1-25ED64A8030C}" dt="2020-03-01T01:27:27.719" v="916" actId="47"/>
        <pc:sldMkLst>
          <pc:docMk/>
          <pc:sldMk cId="3688231652" sldId="316"/>
        </pc:sldMkLst>
      </pc:sldChg>
      <pc:sldChg chg="add del">
        <pc:chgData name="Samson Christopher" userId="6a13b5f1e64a53ae" providerId="LiveId" clId="{8A1DA119-291E-44E1-B2C1-25ED64A8030C}" dt="2020-03-01T01:27:28.041" v="917" actId="47"/>
        <pc:sldMkLst>
          <pc:docMk/>
          <pc:sldMk cId="1111521721" sldId="317"/>
        </pc:sldMkLst>
      </pc:sldChg>
      <pc:sldChg chg="del">
        <pc:chgData name="Samson Christopher" userId="6a13b5f1e64a53ae" providerId="LiveId" clId="{8A1DA119-291E-44E1-B2C1-25ED64A8030C}" dt="2020-03-01T00:53:56.658" v="4" actId="47"/>
        <pc:sldMkLst>
          <pc:docMk/>
          <pc:sldMk cId="2187896786" sldId="317"/>
        </pc:sldMkLst>
      </pc:sldChg>
      <pc:sldChg chg="addSp modSp add del mod">
        <pc:chgData name="Samson Christopher" userId="6a13b5f1e64a53ae" providerId="LiveId" clId="{8A1DA119-291E-44E1-B2C1-25ED64A8030C}" dt="2020-03-01T01:27:11.678" v="893" actId="47"/>
        <pc:sldMkLst>
          <pc:docMk/>
          <pc:sldMk cId="4294284092" sldId="317"/>
        </pc:sldMkLst>
        <pc:spChg chg="add mod">
          <ac:chgData name="Samson Christopher" userId="6a13b5f1e64a53ae" providerId="LiveId" clId="{8A1DA119-291E-44E1-B2C1-25ED64A8030C}" dt="2020-03-01T01:24:21.548" v="709" actId="1036"/>
          <ac:spMkLst>
            <pc:docMk/>
            <pc:sldMk cId="4294284092" sldId="317"/>
            <ac:spMk id="2" creationId="{25713430-BC2D-4A55-9357-53E8B4CD4BE4}"/>
          </ac:spMkLst>
        </pc:spChg>
      </pc:sldChg>
      <pc:sldChg chg="add del">
        <pc:chgData name="Samson Christopher" userId="6a13b5f1e64a53ae" providerId="LiveId" clId="{8A1DA119-291E-44E1-B2C1-25ED64A8030C}" dt="2020-03-01T01:27:28.385" v="918" actId="47"/>
        <pc:sldMkLst>
          <pc:docMk/>
          <pc:sldMk cId="1364468126" sldId="318"/>
        </pc:sldMkLst>
      </pc:sldChg>
      <pc:sldChg chg="addSp modSp add del mod">
        <pc:chgData name="Samson Christopher" userId="6a13b5f1e64a53ae" providerId="LiveId" clId="{8A1DA119-291E-44E1-B2C1-25ED64A8030C}" dt="2020-03-01T01:27:11.872" v="894" actId="47"/>
        <pc:sldMkLst>
          <pc:docMk/>
          <pc:sldMk cId="2953438164" sldId="318"/>
        </pc:sldMkLst>
        <pc:spChg chg="add mod">
          <ac:chgData name="Samson Christopher" userId="6a13b5f1e64a53ae" providerId="LiveId" clId="{8A1DA119-291E-44E1-B2C1-25ED64A8030C}" dt="2020-03-01T01:24:40.153" v="769" actId="1036"/>
          <ac:spMkLst>
            <pc:docMk/>
            <pc:sldMk cId="2953438164" sldId="318"/>
            <ac:spMk id="2" creationId="{B808FE7E-B1EB-4856-AF10-A226DABA4988}"/>
          </ac:spMkLst>
        </pc:spChg>
      </pc:sldChg>
      <pc:sldChg chg="del">
        <pc:chgData name="Samson Christopher" userId="6a13b5f1e64a53ae" providerId="LiveId" clId="{8A1DA119-291E-44E1-B2C1-25ED64A8030C}" dt="2020-03-01T00:53:56.882" v="5" actId="47"/>
        <pc:sldMkLst>
          <pc:docMk/>
          <pc:sldMk cId="3119858797" sldId="318"/>
        </pc:sldMkLst>
      </pc:sldChg>
      <pc:sldChg chg="del">
        <pc:chgData name="Samson Christopher" userId="6a13b5f1e64a53ae" providerId="LiveId" clId="{8A1DA119-291E-44E1-B2C1-25ED64A8030C}" dt="2020-03-01T00:53:57.096" v="6" actId="47"/>
        <pc:sldMkLst>
          <pc:docMk/>
          <pc:sldMk cId="2588735599" sldId="319"/>
        </pc:sldMkLst>
      </pc:sldChg>
      <pc:sldChg chg="add del">
        <pc:chgData name="Samson Christopher" userId="6a13b5f1e64a53ae" providerId="LiveId" clId="{8A1DA119-291E-44E1-B2C1-25ED64A8030C}" dt="2020-03-01T01:27:28.856" v="919" actId="47"/>
        <pc:sldMkLst>
          <pc:docMk/>
          <pc:sldMk cId="2837919419" sldId="319"/>
        </pc:sldMkLst>
      </pc:sldChg>
      <pc:sldChg chg="addSp modSp add del mod">
        <pc:chgData name="Samson Christopher" userId="6a13b5f1e64a53ae" providerId="LiveId" clId="{8A1DA119-291E-44E1-B2C1-25ED64A8030C}" dt="2020-03-01T01:27:12.038" v="895" actId="47"/>
        <pc:sldMkLst>
          <pc:docMk/>
          <pc:sldMk cId="3644687094" sldId="319"/>
        </pc:sldMkLst>
        <pc:spChg chg="add mod">
          <ac:chgData name="Samson Christopher" userId="6a13b5f1e64a53ae" providerId="LiveId" clId="{8A1DA119-291E-44E1-B2C1-25ED64A8030C}" dt="2020-03-01T01:24:55.471" v="830" actId="1036"/>
          <ac:spMkLst>
            <pc:docMk/>
            <pc:sldMk cId="3644687094" sldId="319"/>
            <ac:spMk id="2" creationId="{108152BE-8455-413B-B880-961FE0944B0A}"/>
          </ac:spMkLst>
        </pc:spChg>
      </pc:sldChg>
      <pc:sldChg chg="addSp modSp add del mod">
        <pc:chgData name="Samson Christopher" userId="6a13b5f1e64a53ae" providerId="LiveId" clId="{8A1DA119-291E-44E1-B2C1-25ED64A8030C}" dt="2020-03-01T01:27:12.288" v="896" actId="47"/>
        <pc:sldMkLst>
          <pc:docMk/>
          <pc:sldMk cId="37236343" sldId="320"/>
        </pc:sldMkLst>
        <pc:spChg chg="add mod">
          <ac:chgData name="Samson Christopher" userId="6a13b5f1e64a53ae" providerId="LiveId" clId="{8A1DA119-291E-44E1-B2C1-25ED64A8030C}" dt="2020-03-01T01:25:13.653" v="889" actId="1036"/>
          <ac:spMkLst>
            <pc:docMk/>
            <pc:sldMk cId="37236343" sldId="320"/>
            <ac:spMk id="2" creationId="{1EE0F768-6E4E-44F2-9FDE-35A9F55C65BF}"/>
          </ac:spMkLst>
        </pc:spChg>
      </pc:sldChg>
      <pc:sldChg chg="addSp modSp add mod">
        <pc:chgData name="Samson Christopher" userId="6a13b5f1e64a53ae" providerId="LiveId" clId="{8A1DA119-291E-44E1-B2C1-25ED64A8030C}" dt="2020-03-01T01:29:26.442" v="1059" actId="1076"/>
        <pc:sldMkLst>
          <pc:docMk/>
          <pc:sldMk cId="2538407143" sldId="320"/>
        </pc:sldMkLst>
        <pc:spChg chg="add mod">
          <ac:chgData name="Samson Christopher" userId="6a13b5f1e64a53ae" providerId="LiveId" clId="{8A1DA119-291E-44E1-B2C1-25ED64A8030C}" dt="2020-03-01T01:29:26.442" v="1059" actId="1076"/>
          <ac:spMkLst>
            <pc:docMk/>
            <pc:sldMk cId="2538407143" sldId="320"/>
            <ac:spMk id="2" creationId="{445EFC81-3DBD-4A9F-BE88-1C898FFC736B}"/>
          </ac:spMkLst>
        </pc:spChg>
      </pc:sldChg>
      <pc:sldChg chg="del">
        <pc:chgData name="Samson Christopher" userId="6a13b5f1e64a53ae" providerId="LiveId" clId="{8A1DA119-291E-44E1-B2C1-25ED64A8030C}" dt="2020-03-01T00:53:57.449" v="7" actId="47"/>
        <pc:sldMkLst>
          <pc:docMk/>
          <pc:sldMk cId="3307523054" sldId="320"/>
        </pc:sldMkLst>
      </pc:sldChg>
      <pc:sldChg chg="addSp modSp add mod">
        <pc:chgData name="Samson Christopher" userId="6a13b5f1e64a53ae" providerId="LiveId" clId="{8A1DA119-291E-44E1-B2C1-25ED64A8030C}" dt="2020-03-01T01:30:53.669" v="1186" actId="1036"/>
        <pc:sldMkLst>
          <pc:docMk/>
          <pc:sldMk cId="1015974887" sldId="321"/>
        </pc:sldMkLst>
        <pc:spChg chg="add mod">
          <ac:chgData name="Samson Christopher" userId="6a13b5f1e64a53ae" providerId="LiveId" clId="{8A1DA119-291E-44E1-B2C1-25ED64A8030C}" dt="2020-03-01T01:30:53.669" v="1186" actId="1036"/>
          <ac:spMkLst>
            <pc:docMk/>
            <pc:sldMk cId="1015974887" sldId="321"/>
            <ac:spMk id="2" creationId="{C8501650-6F0E-413D-B2C4-25FE69551628}"/>
          </ac:spMkLst>
        </pc:spChg>
      </pc:sldChg>
      <pc:sldChg chg="addSp delSp modSp add del mod">
        <pc:chgData name="Samson Christopher" userId="6a13b5f1e64a53ae" providerId="LiveId" clId="{8A1DA119-291E-44E1-B2C1-25ED64A8030C}" dt="2020-03-01T01:27:12.512" v="897" actId="47"/>
        <pc:sldMkLst>
          <pc:docMk/>
          <pc:sldMk cId="3847643769" sldId="321"/>
        </pc:sldMkLst>
        <pc:spChg chg="add del">
          <ac:chgData name="Samson Christopher" userId="6a13b5f1e64a53ae" providerId="LiveId" clId="{8A1DA119-291E-44E1-B2C1-25ED64A8030C}" dt="2020-03-01T00:57:17.201" v="62" actId="478"/>
          <ac:spMkLst>
            <pc:docMk/>
            <pc:sldMk cId="3847643769" sldId="321"/>
            <ac:spMk id="2" creationId="{CBE8ACC2-8156-4632-9FCD-BED41BFC2604}"/>
          </ac:spMkLst>
        </pc:spChg>
        <pc:spChg chg="add mod">
          <ac:chgData name="Samson Christopher" userId="6a13b5f1e64a53ae" providerId="LiveId" clId="{8A1DA119-291E-44E1-B2C1-25ED64A8030C}" dt="2020-03-01T01:21:36.310" v="327" actId="1036"/>
          <ac:spMkLst>
            <pc:docMk/>
            <pc:sldMk cId="3847643769" sldId="321"/>
            <ac:spMk id="3" creationId="{B02CB20E-2A8F-40E2-B367-19AFC276F056}"/>
          </ac:spMkLst>
        </pc:spChg>
      </pc:sldChg>
      <pc:sldChg chg="del">
        <pc:chgData name="Samson Christopher" userId="6a13b5f1e64a53ae" providerId="LiveId" clId="{8A1DA119-291E-44E1-B2C1-25ED64A8030C}" dt="2020-03-01T00:53:57.788" v="8" actId="47"/>
        <pc:sldMkLst>
          <pc:docMk/>
          <pc:sldMk cId="3904628852" sldId="321"/>
        </pc:sldMkLst>
      </pc:sldChg>
      <pc:sldChg chg="del">
        <pc:chgData name="Samson Christopher" userId="6a13b5f1e64a53ae" providerId="LiveId" clId="{8A1DA119-291E-44E1-B2C1-25ED64A8030C}" dt="2020-03-01T00:53:58.140" v="9" actId="47"/>
        <pc:sldMkLst>
          <pc:docMk/>
          <pc:sldMk cId="2914646379" sldId="322"/>
        </pc:sldMkLst>
      </pc:sldChg>
      <pc:sldChg chg="addSp modSp add mod">
        <pc:chgData name="Samson Christopher" userId="6a13b5f1e64a53ae" providerId="LiveId" clId="{8A1DA119-291E-44E1-B2C1-25ED64A8030C}" dt="2020-03-01T01:32:30.752" v="1425" actId="1036"/>
        <pc:sldMkLst>
          <pc:docMk/>
          <pc:sldMk cId="4161953823" sldId="322"/>
        </pc:sldMkLst>
        <pc:spChg chg="add mod">
          <ac:chgData name="Samson Christopher" userId="6a13b5f1e64a53ae" providerId="LiveId" clId="{8A1DA119-291E-44E1-B2C1-25ED64A8030C}" dt="2020-03-01T01:32:30.752" v="1425" actId="1036"/>
          <ac:spMkLst>
            <pc:docMk/>
            <pc:sldMk cId="4161953823" sldId="322"/>
            <ac:spMk id="2" creationId="{7A2A0592-1B48-4753-96C0-DC40419F665A}"/>
          </ac:spMkLst>
        </pc:spChg>
      </pc:sldChg>
      <pc:sldChg chg="addSp modSp add del mod">
        <pc:chgData name="Samson Christopher" userId="6a13b5f1e64a53ae" providerId="LiveId" clId="{8A1DA119-291E-44E1-B2C1-25ED64A8030C}" dt="2020-03-01T01:27:12.721" v="898" actId="47"/>
        <pc:sldMkLst>
          <pc:docMk/>
          <pc:sldMk cId="4208560170" sldId="322"/>
        </pc:sldMkLst>
        <pc:spChg chg="add mod">
          <ac:chgData name="Samson Christopher" userId="6a13b5f1e64a53ae" providerId="LiveId" clId="{8A1DA119-291E-44E1-B2C1-25ED64A8030C}" dt="2020-03-01T01:20:54.679" v="204" actId="1036"/>
          <ac:spMkLst>
            <pc:docMk/>
            <pc:sldMk cId="4208560170" sldId="322"/>
            <ac:spMk id="2" creationId="{A8E0B02C-E369-4939-8DED-9B9E99375B58}"/>
          </ac:spMkLst>
        </pc:spChg>
      </pc:sldChg>
      <pc:sldChg chg="add">
        <pc:chgData name="Samson Christopher" userId="6a13b5f1e64a53ae" providerId="LiveId" clId="{8A1DA119-291E-44E1-B2C1-25ED64A8030C}" dt="2020-03-01T01:29:32.091" v="1060"/>
        <pc:sldMkLst>
          <pc:docMk/>
          <pc:sldMk cId="685657179" sldId="323"/>
        </pc:sldMkLst>
      </pc:sldChg>
      <pc:sldChg chg="add del">
        <pc:chgData name="Samson Christopher" userId="6a13b5f1e64a53ae" providerId="LiveId" clId="{8A1DA119-291E-44E1-B2C1-25ED64A8030C}" dt="2020-03-01T01:28:14.512" v="925" actId="47"/>
        <pc:sldMkLst>
          <pc:docMk/>
          <pc:sldMk cId="723096616" sldId="323"/>
        </pc:sldMkLst>
      </pc:sldChg>
      <pc:sldChg chg="del">
        <pc:chgData name="Samson Christopher" userId="6a13b5f1e64a53ae" providerId="LiveId" clId="{8A1DA119-291E-44E1-B2C1-25ED64A8030C}" dt="2020-03-01T00:53:58.547" v="10" actId="47"/>
        <pc:sldMkLst>
          <pc:docMk/>
          <pc:sldMk cId="1631734072" sldId="323"/>
        </pc:sldMkLst>
      </pc:sldChg>
      <pc:sldChg chg="addSp modSp add del mod">
        <pc:chgData name="Samson Christopher" userId="6a13b5f1e64a53ae" providerId="LiveId" clId="{8A1DA119-291E-44E1-B2C1-25ED64A8030C}" dt="2020-03-01T01:27:12.919" v="899" actId="47"/>
        <pc:sldMkLst>
          <pc:docMk/>
          <pc:sldMk cId="3327694790" sldId="323"/>
        </pc:sldMkLst>
        <pc:spChg chg="add mod">
          <ac:chgData name="Samson Christopher" userId="6a13b5f1e64a53ae" providerId="LiveId" clId="{8A1DA119-291E-44E1-B2C1-25ED64A8030C}" dt="2020-03-01T01:21:11.825" v="251" actId="1036"/>
          <ac:spMkLst>
            <pc:docMk/>
            <pc:sldMk cId="3327694790" sldId="323"/>
            <ac:spMk id="2" creationId="{15E78287-F258-4165-9F6B-C820CBF05989}"/>
          </ac:spMkLst>
        </pc:spChg>
      </pc:sldChg>
      <pc:sldChg chg="add del">
        <pc:chgData name="Samson Christopher" userId="6a13b5f1e64a53ae" providerId="LiveId" clId="{8A1DA119-291E-44E1-B2C1-25ED64A8030C}" dt="2020-03-01T00:59:00.247" v="66" actId="47"/>
        <pc:sldMkLst>
          <pc:docMk/>
          <pc:sldMk cId="190967775" sldId="324"/>
        </pc:sldMkLst>
      </pc:sldChg>
      <pc:sldChg chg="del">
        <pc:chgData name="Samson Christopher" userId="6a13b5f1e64a53ae" providerId="LiveId" clId="{8A1DA119-291E-44E1-B2C1-25ED64A8030C}" dt="2020-03-01T00:53:58.825" v="11" actId="47"/>
        <pc:sldMkLst>
          <pc:docMk/>
          <pc:sldMk cId="2307606623" sldId="324"/>
        </pc:sldMkLst>
      </pc:sldChg>
      <pc:sldChg chg="add">
        <pc:chgData name="Samson Christopher" userId="6a13b5f1e64a53ae" providerId="LiveId" clId="{8A1DA119-291E-44E1-B2C1-25ED64A8030C}" dt="2020-03-01T01:29:34.051" v="1061"/>
        <pc:sldMkLst>
          <pc:docMk/>
          <pc:sldMk cId="3336596347" sldId="324"/>
        </pc:sldMkLst>
      </pc:sldChg>
      <pc:sldChg chg="add del">
        <pc:chgData name="Samson Christopher" userId="6a13b5f1e64a53ae" providerId="LiveId" clId="{8A1DA119-291E-44E1-B2C1-25ED64A8030C}" dt="2020-03-01T01:28:14.836" v="926" actId="47"/>
        <pc:sldMkLst>
          <pc:docMk/>
          <pc:sldMk cId="3559587609" sldId="324"/>
        </pc:sldMkLst>
      </pc:sldChg>
      <pc:sldChg chg="modSp add mod ord">
        <pc:chgData name="Samson Christopher" userId="6a13b5f1e64a53ae" providerId="LiveId" clId="{8A1DA119-291E-44E1-B2C1-25ED64A8030C}" dt="2020-03-01T01:30:32.243" v="1127"/>
        <pc:sldMkLst>
          <pc:docMk/>
          <pc:sldMk cId="1391248156" sldId="325"/>
        </pc:sldMkLst>
        <pc:spChg chg="mod">
          <ac:chgData name="Samson Christopher" userId="6a13b5f1e64a53ae" providerId="LiveId" clId="{8A1DA119-291E-44E1-B2C1-25ED64A8030C}" dt="2020-03-01T01:30:15.815" v="1125" actId="1036"/>
          <ac:spMkLst>
            <pc:docMk/>
            <pc:sldMk cId="1391248156" sldId="325"/>
            <ac:spMk id="2" creationId="{C8501650-6F0E-413D-B2C4-25FE69551628}"/>
          </ac:spMkLst>
        </pc:spChg>
      </pc:sldChg>
      <pc:sldChg chg="add del">
        <pc:chgData name="Samson Christopher" userId="6a13b5f1e64a53ae" providerId="LiveId" clId="{8A1DA119-291E-44E1-B2C1-25ED64A8030C}" dt="2020-03-01T00:59:00.797" v="67" actId="47"/>
        <pc:sldMkLst>
          <pc:docMk/>
          <pc:sldMk cId="1468007481" sldId="325"/>
        </pc:sldMkLst>
      </pc:sldChg>
      <pc:sldChg chg="add del">
        <pc:chgData name="Samson Christopher" userId="6a13b5f1e64a53ae" providerId="LiveId" clId="{8A1DA119-291E-44E1-B2C1-25ED64A8030C}" dt="2020-03-01T01:28:15.352" v="927" actId="47"/>
        <pc:sldMkLst>
          <pc:docMk/>
          <pc:sldMk cId="4235424560" sldId="325"/>
        </pc:sldMkLst>
      </pc:sldChg>
      <pc:sldChg chg="add del">
        <pc:chgData name="Samson Christopher" userId="6a13b5f1e64a53ae" providerId="LiveId" clId="{8A1DA119-291E-44E1-B2C1-25ED64A8030C}" dt="2020-03-01T00:59:01.336" v="68" actId="47"/>
        <pc:sldMkLst>
          <pc:docMk/>
          <pc:sldMk cId="949853640" sldId="326"/>
        </pc:sldMkLst>
      </pc:sldChg>
      <pc:sldChg chg="modSp add mod">
        <pc:chgData name="Samson Christopher" userId="6a13b5f1e64a53ae" providerId="LiveId" clId="{8A1DA119-291E-44E1-B2C1-25ED64A8030C}" dt="2020-03-01T01:31:45.080" v="1294" actId="1036"/>
        <pc:sldMkLst>
          <pc:docMk/>
          <pc:sldMk cId="2467322620" sldId="326"/>
        </pc:sldMkLst>
        <pc:spChg chg="mod">
          <ac:chgData name="Samson Christopher" userId="6a13b5f1e64a53ae" providerId="LiveId" clId="{8A1DA119-291E-44E1-B2C1-25ED64A8030C}" dt="2020-03-01T01:31:45.080" v="1294" actId="1036"/>
          <ac:spMkLst>
            <pc:docMk/>
            <pc:sldMk cId="2467322620" sldId="326"/>
            <ac:spMk id="2" creationId="{4B2A7EF7-3035-4081-873D-E911CEE1505C}"/>
          </ac:spMkLst>
        </pc:spChg>
      </pc:sldChg>
      <pc:sldChg chg="add del">
        <pc:chgData name="Samson Christopher" userId="6a13b5f1e64a53ae" providerId="LiveId" clId="{8A1DA119-291E-44E1-B2C1-25ED64A8030C}" dt="2020-03-01T01:28:15.882" v="928" actId="47"/>
        <pc:sldMkLst>
          <pc:docMk/>
          <pc:sldMk cId="3917605695" sldId="326"/>
        </pc:sldMkLst>
      </pc:sldChg>
      <pc:sldChg chg="modSp add mod ord">
        <pc:chgData name="Samson Christopher" userId="6a13b5f1e64a53ae" providerId="LiveId" clId="{8A1DA119-291E-44E1-B2C1-25ED64A8030C}" dt="2020-03-01T01:32:17.480" v="1363"/>
        <pc:sldMkLst>
          <pc:docMk/>
          <pc:sldMk cId="1301670165" sldId="327"/>
        </pc:sldMkLst>
        <pc:spChg chg="mod">
          <ac:chgData name="Samson Christopher" userId="6a13b5f1e64a53ae" providerId="LiveId" clId="{8A1DA119-291E-44E1-B2C1-25ED64A8030C}" dt="2020-03-01T01:32:12.702" v="1361" actId="1036"/>
          <ac:spMkLst>
            <pc:docMk/>
            <pc:sldMk cId="1301670165" sldId="327"/>
            <ac:spMk id="2" creationId="{7A2A0592-1B48-4753-96C0-DC40419F665A}"/>
          </ac:spMkLst>
        </pc:spChg>
      </pc:sldChg>
      <pc:sldChg chg="add del">
        <pc:chgData name="Samson Christopher" userId="6a13b5f1e64a53ae" providerId="LiveId" clId="{8A1DA119-291E-44E1-B2C1-25ED64A8030C}" dt="2020-03-01T01:28:16.408" v="929" actId="47"/>
        <pc:sldMkLst>
          <pc:docMk/>
          <pc:sldMk cId="2572135104" sldId="327"/>
        </pc:sldMkLst>
      </pc:sldChg>
    </pc:docChg>
  </pc:docChgLst>
  <pc:docChgLst>
    <pc:chgData name="Samson Christopher" userId="6a13b5f1e64a53ae" providerId="LiveId" clId="{E6705165-0463-4153-A8CF-545217B51630}"/>
    <pc:docChg chg="undo custSel addSld delSld modSld">
      <pc:chgData name="Samson Christopher" userId="6a13b5f1e64a53ae" providerId="LiveId" clId="{E6705165-0463-4153-A8CF-545217B51630}" dt="2020-03-01T07:07:01.817" v="2313" actId="1036"/>
      <pc:docMkLst>
        <pc:docMk/>
      </pc:docMkLst>
      <pc:sldChg chg="del">
        <pc:chgData name="Samson Christopher" userId="6a13b5f1e64a53ae" providerId="LiveId" clId="{E6705165-0463-4153-A8CF-545217B51630}" dt="2020-03-01T05:48:40.740" v="32" actId="47"/>
        <pc:sldMkLst>
          <pc:docMk/>
          <pc:sldMk cId="101408208" sldId="328"/>
        </pc:sldMkLst>
      </pc:sldChg>
      <pc:sldChg chg="del">
        <pc:chgData name="Samson Christopher" userId="6a13b5f1e64a53ae" providerId="LiveId" clId="{E6705165-0463-4153-A8CF-545217B51630}" dt="2020-03-01T05:47:20.176" v="5" actId="47"/>
        <pc:sldMkLst>
          <pc:docMk/>
          <pc:sldMk cId="1224317135" sldId="329"/>
        </pc:sldMkLst>
      </pc:sldChg>
      <pc:sldChg chg="del">
        <pc:chgData name="Samson Christopher" userId="6a13b5f1e64a53ae" providerId="LiveId" clId="{E6705165-0463-4153-A8CF-545217B51630}" dt="2020-03-01T05:47:20.354" v="6" actId="47"/>
        <pc:sldMkLst>
          <pc:docMk/>
          <pc:sldMk cId="3162807813" sldId="330"/>
        </pc:sldMkLst>
      </pc:sldChg>
      <pc:sldChg chg="addSp delSp modSp del mod">
        <pc:chgData name="Samson Christopher" userId="6a13b5f1e64a53ae" providerId="LiveId" clId="{E6705165-0463-4153-A8CF-545217B51630}" dt="2020-03-01T05:57:31.851" v="400" actId="47"/>
        <pc:sldMkLst>
          <pc:docMk/>
          <pc:sldMk cId="1588226213" sldId="338"/>
        </pc:sldMkLst>
        <pc:spChg chg="del">
          <ac:chgData name="Samson Christopher" userId="6a13b5f1e64a53ae" providerId="LiveId" clId="{E6705165-0463-4153-A8CF-545217B51630}" dt="2020-03-01T05:47:23.037" v="7" actId="478"/>
          <ac:spMkLst>
            <pc:docMk/>
            <pc:sldMk cId="1588226213" sldId="338"/>
            <ac:spMk id="2" creationId="{155FD60F-752F-4768-8DE0-F036D38AA249}"/>
          </ac:spMkLst>
        </pc:spChg>
        <pc:spChg chg="add mod">
          <ac:chgData name="Samson Christopher" userId="6a13b5f1e64a53ae" providerId="LiveId" clId="{E6705165-0463-4153-A8CF-545217B51630}" dt="2020-03-01T05:49:40.302" v="164" actId="1036"/>
          <ac:spMkLst>
            <pc:docMk/>
            <pc:sldMk cId="1588226213" sldId="338"/>
            <ac:spMk id="3" creationId="{F8618490-0BEA-4089-B360-B29BCBB1F6C0}"/>
          </ac:spMkLst>
        </pc:spChg>
      </pc:sldChg>
      <pc:sldChg chg="addSp delSp modSp add del mod">
        <pc:chgData name="Samson Christopher" userId="6a13b5f1e64a53ae" providerId="LiveId" clId="{E6705165-0463-4153-A8CF-545217B51630}" dt="2020-03-01T06:55:21.511" v="949" actId="47"/>
        <pc:sldMkLst>
          <pc:docMk/>
          <pc:sldMk cId="291715377" sldId="339"/>
        </pc:sldMkLst>
        <pc:spChg chg="add del mod">
          <ac:chgData name="Samson Christopher" userId="6a13b5f1e64a53ae" providerId="LiveId" clId="{E6705165-0463-4153-A8CF-545217B51630}" dt="2020-03-01T05:56:16.862" v="371" actId="478"/>
          <ac:spMkLst>
            <pc:docMk/>
            <pc:sldMk cId="291715377" sldId="339"/>
            <ac:spMk id="2" creationId="{4C8D321B-5411-4BAD-BC73-BAE4C6C1C85A}"/>
          </ac:spMkLst>
        </pc:spChg>
        <pc:spChg chg="add mod">
          <ac:chgData name="Samson Christopher" userId="6a13b5f1e64a53ae" providerId="LiveId" clId="{E6705165-0463-4153-A8CF-545217B51630}" dt="2020-03-01T05:58:36.625" v="483" actId="1036"/>
          <ac:spMkLst>
            <pc:docMk/>
            <pc:sldMk cId="291715377" sldId="339"/>
            <ac:spMk id="3" creationId="{F93555AC-85B7-43B8-93B2-6C2D5B924290}"/>
          </ac:spMkLst>
        </pc:spChg>
      </pc:sldChg>
      <pc:sldChg chg="del">
        <pc:chgData name="Samson Christopher" userId="6a13b5f1e64a53ae" providerId="LiveId" clId="{E6705165-0463-4153-A8CF-545217B51630}" dt="2020-03-01T05:47:19.250" v="0" actId="47"/>
        <pc:sldMkLst>
          <pc:docMk/>
          <pc:sldMk cId="2503829069" sldId="339"/>
        </pc:sldMkLst>
      </pc:sldChg>
      <pc:sldChg chg="addSp modSp add del mod">
        <pc:chgData name="Samson Christopher" userId="6a13b5f1e64a53ae" providerId="LiveId" clId="{E6705165-0463-4153-A8CF-545217B51630}" dt="2020-03-01T05:56:11.978" v="365" actId="47"/>
        <pc:sldMkLst>
          <pc:docMk/>
          <pc:sldMk cId="497736288" sldId="340"/>
        </pc:sldMkLst>
        <pc:spChg chg="add mod">
          <ac:chgData name="Samson Christopher" userId="6a13b5f1e64a53ae" providerId="LiveId" clId="{E6705165-0463-4153-A8CF-545217B51630}" dt="2020-03-01T05:49:28.368" v="109" actId="1036"/>
          <ac:spMkLst>
            <pc:docMk/>
            <pc:sldMk cId="497736288" sldId="340"/>
            <ac:spMk id="2" creationId="{64059B09-5EE3-4565-9733-BBF91C016598}"/>
          </ac:spMkLst>
        </pc:spChg>
      </pc:sldChg>
      <pc:sldChg chg="addSp delSp modSp add del mod">
        <pc:chgData name="Samson Christopher" userId="6a13b5f1e64a53ae" providerId="LiveId" clId="{E6705165-0463-4153-A8CF-545217B51630}" dt="2020-03-01T07:03:24.464" v="1586" actId="47"/>
        <pc:sldMkLst>
          <pc:docMk/>
          <pc:sldMk cId="1864633145" sldId="340"/>
        </pc:sldMkLst>
        <pc:spChg chg="add del mod">
          <ac:chgData name="Samson Christopher" userId="6a13b5f1e64a53ae" providerId="LiveId" clId="{E6705165-0463-4153-A8CF-545217B51630}" dt="2020-03-01T06:44:40.465" v="926" actId="478"/>
          <ac:spMkLst>
            <pc:docMk/>
            <pc:sldMk cId="1864633145" sldId="340"/>
            <ac:spMk id="2" creationId="{BF6964ED-8E04-4FD2-9CE0-F6C8E14B0F26}"/>
          </ac:spMkLst>
        </pc:spChg>
        <pc:spChg chg="add mod">
          <ac:chgData name="Samson Christopher" userId="6a13b5f1e64a53ae" providerId="LiveId" clId="{E6705165-0463-4153-A8CF-545217B51630}" dt="2020-03-01T06:59:39.558" v="1544" actId="1036"/>
          <ac:spMkLst>
            <pc:docMk/>
            <pc:sldMk cId="1864633145" sldId="340"/>
            <ac:spMk id="3" creationId="{E68A3AEE-8268-4A7B-8CEA-58FF3FDB7068}"/>
          </ac:spMkLst>
        </pc:spChg>
      </pc:sldChg>
      <pc:sldChg chg="del">
        <pc:chgData name="Samson Christopher" userId="6a13b5f1e64a53ae" providerId="LiveId" clId="{E6705165-0463-4153-A8CF-545217B51630}" dt="2020-03-01T05:47:19.441" v="1" actId="47"/>
        <pc:sldMkLst>
          <pc:docMk/>
          <pc:sldMk cId="2701817840" sldId="340"/>
        </pc:sldMkLst>
      </pc:sldChg>
      <pc:sldChg chg="addSp modSp add del mod">
        <pc:chgData name="Samson Christopher" userId="6a13b5f1e64a53ae" providerId="LiveId" clId="{E6705165-0463-4153-A8CF-545217B51630}" dt="2020-03-01T06:44:36.192" v="919" actId="47"/>
        <pc:sldMkLst>
          <pc:docMk/>
          <pc:sldMk cId="700810176" sldId="341"/>
        </pc:sldMkLst>
        <pc:spChg chg="add mod">
          <ac:chgData name="Samson Christopher" userId="6a13b5f1e64a53ae" providerId="LiveId" clId="{E6705165-0463-4153-A8CF-545217B51630}" dt="2020-03-01T06:00:13.599" v="589" actId="1036"/>
          <ac:spMkLst>
            <pc:docMk/>
            <pc:sldMk cId="700810176" sldId="341"/>
            <ac:spMk id="2" creationId="{CC6EAC71-56FD-4BA6-8D05-09C9DFC21CCA}"/>
          </ac:spMkLst>
        </pc:spChg>
      </pc:sldChg>
      <pc:sldChg chg="del">
        <pc:chgData name="Samson Christopher" userId="6a13b5f1e64a53ae" providerId="LiveId" clId="{E6705165-0463-4153-A8CF-545217B51630}" dt="2020-03-01T05:47:19.600" v="2" actId="47"/>
        <pc:sldMkLst>
          <pc:docMk/>
          <pc:sldMk cId="1786180960" sldId="341"/>
        </pc:sldMkLst>
      </pc:sldChg>
      <pc:sldChg chg="addSp delSp modSp add mod">
        <pc:chgData name="Samson Christopher" userId="6a13b5f1e64a53ae" providerId="LiveId" clId="{E6705165-0463-4153-A8CF-545217B51630}" dt="2020-03-01T07:06:37.123" v="2206" actId="1036"/>
        <pc:sldMkLst>
          <pc:docMk/>
          <pc:sldMk cId="1846093494" sldId="341"/>
        </pc:sldMkLst>
        <pc:spChg chg="add del mod">
          <ac:chgData name="Samson Christopher" userId="6a13b5f1e64a53ae" providerId="LiveId" clId="{E6705165-0463-4153-A8CF-545217B51630}" dt="2020-03-01T07:01:41.920" v="1553" actId="478"/>
          <ac:spMkLst>
            <pc:docMk/>
            <pc:sldMk cId="1846093494" sldId="341"/>
            <ac:spMk id="2" creationId="{51DF09E3-B002-4C4B-A55E-8CBBEC6B85B6}"/>
          </ac:spMkLst>
        </pc:spChg>
        <pc:spChg chg="add mod">
          <ac:chgData name="Samson Christopher" userId="6a13b5f1e64a53ae" providerId="LiveId" clId="{E6705165-0463-4153-A8CF-545217B51630}" dt="2020-03-01T07:06:37.123" v="2206" actId="1036"/>
          <ac:spMkLst>
            <pc:docMk/>
            <pc:sldMk cId="1846093494" sldId="341"/>
            <ac:spMk id="3" creationId="{9BC015AE-516D-40F5-B13B-C416FCCA5672}"/>
          </ac:spMkLst>
        </pc:spChg>
      </pc:sldChg>
      <pc:sldChg chg="addSp modSp add del mod">
        <pc:chgData name="Samson Christopher" userId="6a13b5f1e64a53ae" providerId="LiveId" clId="{E6705165-0463-4153-A8CF-545217B51630}" dt="2020-03-01T05:56:12.175" v="366" actId="47"/>
        <pc:sldMkLst>
          <pc:docMk/>
          <pc:sldMk cId="2411894275" sldId="341"/>
        </pc:sldMkLst>
        <pc:spChg chg="add mod">
          <ac:chgData name="Samson Christopher" userId="6a13b5f1e64a53ae" providerId="LiveId" clId="{E6705165-0463-4153-A8CF-545217B51630}" dt="2020-03-01T05:51:04.539" v="266" actId="1036"/>
          <ac:spMkLst>
            <pc:docMk/>
            <pc:sldMk cId="2411894275" sldId="341"/>
            <ac:spMk id="2" creationId="{F5352DE4-3382-4A00-BD44-B98D33C13146}"/>
          </ac:spMkLst>
        </pc:spChg>
      </pc:sldChg>
      <pc:sldChg chg="addSp modSp add del mod">
        <pc:chgData name="Samson Christopher" userId="6a13b5f1e64a53ae" providerId="LiveId" clId="{E6705165-0463-4153-A8CF-545217B51630}" dt="2020-03-01T05:56:12.336" v="367" actId="47"/>
        <pc:sldMkLst>
          <pc:docMk/>
          <pc:sldMk cId="101078914" sldId="342"/>
        </pc:sldMkLst>
        <pc:spChg chg="add mod">
          <ac:chgData name="Samson Christopher" userId="6a13b5f1e64a53ae" providerId="LiveId" clId="{E6705165-0463-4153-A8CF-545217B51630}" dt="2020-03-01T05:51:15.041" v="314" actId="1036"/>
          <ac:spMkLst>
            <pc:docMk/>
            <pc:sldMk cId="101078914" sldId="342"/>
            <ac:spMk id="2" creationId="{F2C495E8-C737-4304-A00F-2737C927F75D}"/>
          </ac:spMkLst>
        </pc:spChg>
      </pc:sldChg>
      <pc:sldChg chg="addSp modSp add del mod">
        <pc:chgData name="Samson Christopher" userId="6a13b5f1e64a53ae" providerId="LiveId" clId="{E6705165-0463-4153-A8CF-545217B51630}" dt="2020-03-01T06:44:36.456" v="920" actId="47"/>
        <pc:sldMkLst>
          <pc:docMk/>
          <pc:sldMk cId="289470472" sldId="342"/>
        </pc:sldMkLst>
        <pc:spChg chg="add mod">
          <ac:chgData name="Samson Christopher" userId="6a13b5f1e64a53ae" providerId="LiveId" clId="{E6705165-0463-4153-A8CF-545217B51630}" dt="2020-03-01T06:00:29.092" v="636" actId="1036"/>
          <ac:spMkLst>
            <pc:docMk/>
            <pc:sldMk cId="289470472" sldId="342"/>
            <ac:spMk id="2" creationId="{74C7FE89-F6A5-4214-B0FE-13D968714786}"/>
          </ac:spMkLst>
        </pc:spChg>
      </pc:sldChg>
      <pc:sldChg chg="addSp modSp add del mod">
        <pc:chgData name="Samson Christopher" userId="6a13b5f1e64a53ae" providerId="LiveId" clId="{E6705165-0463-4153-A8CF-545217B51630}" dt="2020-03-01T07:01:37.571" v="1545" actId="47"/>
        <pc:sldMkLst>
          <pc:docMk/>
          <pc:sldMk cId="1743564909" sldId="342"/>
        </pc:sldMkLst>
        <pc:spChg chg="add mod">
          <ac:chgData name="Samson Christopher" userId="6a13b5f1e64a53ae" providerId="LiveId" clId="{E6705165-0463-4153-A8CF-545217B51630}" dt="2020-03-01T06:57:54.703" v="1411" actId="1036"/>
          <ac:spMkLst>
            <pc:docMk/>
            <pc:sldMk cId="1743564909" sldId="342"/>
            <ac:spMk id="2" creationId="{930E27D2-292B-4D3A-AB17-00EF7AACC6F0}"/>
          </ac:spMkLst>
        </pc:spChg>
      </pc:sldChg>
      <pc:sldChg chg="addSp modSp add mod">
        <pc:chgData name="Samson Christopher" userId="6a13b5f1e64a53ae" providerId="LiveId" clId="{E6705165-0463-4153-A8CF-545217B51630}" dt="2020-03-01T07:06:48.324" v="2265" actId="1036"/>
        <pc:sldMkLst>
          <pc:docMk/>
          <pc:sldMk cId="2477691877" sldId="342"/>
        </pc:sldMkLst>
        <pc:spChg chg="add mod">
          <ac:chgData name="Samson Christopher" userId="6a13b5f1e64a53ae" providerId="LiveId" clId="{E6705165-0463-4153-A8CF-545217B51630}" dt="2020-03-01T07:06:48.324" v="2265" actId="1036"/>
          <ac:spMkLst>
            <pc:docMk/>
            <pc:sldMk cId="2477691877" sldId="342"/>
            <ac:spMk id="2" creationId="{AA3490E1-5F8B-490C-A8B5-15A750F856A7}"/>
          </ac:spMkLst>
        </pc:spChg>
      </pc:sldChg>
      <pc:sldChg chg="del">
        <pc:chgData name="Samson Christopher" userId="6a13b5f1e64a53ae" providerId="LiveId" clId="{E6705165-0463-4153-A8CF-545217B51630}" dt="2020-03-01T05:47:19.759" v="3" actId="47"/>
        <pc:sldMkLst>
          <pc:docMk/>
          <pc:sldMk cId="3270461571" sldId="342"/>
        </pc:sldMkLst>
      </pc:sldChg>
      <pc:sldChg chg="del">
        <pc:chgData name="Samson Christopher" userId="6a13b5f1e64a53ae" providerId="LiveId" clId="{E6705165-0463-4153-A8CF-545217B51630}" dt="2020-03-01T05:47:19.945" v="4" actId="47"/>
        <pc:sldMkLst>
          <pc:docMk/>
          <pc:sldMk cId="1495733686" sldId="343"/>
        </pc:sldMkLst>
      </pc:sldChg>
      <pc:sldChg chg="addSp modSp add del mod">
        <pc:chgData name="Samson Christopher" userId="6a13b5f1e64a53ae" providerId="LiveId" clId="{E6705165-0463-4153-A8CF-545217B51630}" dt="2020-03-01T06:44:36.613" v="921" actId="47"/>
        <pc:sldMkLst>
          <pc:docMk/>
          <pc:sldMk cId="1885295694" sldId="343"/>
        </pc:sldMkLst>
        <pc:spChg chg="add mod">
          <ac:chgData name="Samson Christopher" userId="6a13b5f1e64a53ae" providerId="LiveId" clId="{E6705165-0463-4153-A8CF-545217B51630}" dt="2020-03-01T06:00:47.398" v="689" actId="1035"/>
          <ac:spMkLst>
            <pc:docMk/>
            <pc:sldMk cId="1885295694" sldId="343"/>
            <ac:spMk id="2" creationId="{3BC7FCB9-C3DF-4DB5-8370-3CFD1EA8FE78}"/>
          </ac:spMkLst>
        </pc:spChg>
      </pc:sldChg>
      <pc:sldChg chg="addSp modSp add del mod">
        <pc:chgData name="Samson Christopher" userId="6a13b5f1e64a53ae" providerId="LiveId" clId="{E6705165-0463-4153-A8CF-545217B51630}" dt="2020-03-01T05:56:12.483" v="368" actId="47"/>
        <pc:sldMkLst>
          <pc:docMk/>
          <pc:sldMk cId="2007435226" sldId="343"/>
        </pc:sldMkLst>
        <pc:spChg chg="add mod">
          <ac:chgData name="Samson Christopher" userId="6a13b5f1e64a53ae" providerId="LiveId" clId="{E6705165-0463-4153-A8CF-545217B51630}" dt="2020-03-01T05:51:27.356" v="364" actId="1035"/>
          <ac:spMkLst>
            <pc:docMk/>
            <pc:sldMk cId="2007435226" sldId="343"/>
            <ac:spMk id="2" creationId="{88D7AEE1-0B53-4986-9275-FA16394404C1}"/>
          </ac:spMkLst>
        </pc:spChg>
      </pc:sldChg>
      <pc:sldChg chg="addSp modSp add del mod">
        <pc:chgData name="Samson Christopher" userId="6a13b5f1e64a53ae" providerId="LiveId" clId="{E6705165-0463-4153-A8CF-545217B51630}" dt="2020-03-01T07:01:37.815" v="1546" actId="47"/>
        <pc:sldMkLst>
          <pc:docMk/>
          <pc:sldMk cId="3889575952" sldId="343"/>
        </pc:sldMkLst>
        <pc:spChg chg="add mod">
          <ac:chgData name="Samson Christopher" userId="6a13b5f1e64a53ae" providerId="LiveId" clId="{E6705165-0463-4153-A8CF-545217B51630}" dt="2020-03-01T06:57:36.288" v="1353" actId="1035"/>
          <ac:spMkLst>
            <pc:docMk/>
            <pc:sldMk cId="3889575952" sldId="343"/>
            <ac:spMk id="2" creationId="{F298AD5D-B1A4-4D02-8559-A3611421510C}"/>
          </ac:spMkLst>
        </pc:spChg>
      </pc:sldChg>
      <pc:sldChg chg="addSp modSp add mod">
        <pc:chgData name="Samson Christopher" userId="6a13b5f1e64a53ae" providerId="LiveId" clId="{E6705165-0463-4153-A8CF-545217B51630}" dt="2020-03-01T07:07:01.817" v="2313" actId="1036"/>
        <pc:sldMkLst>
          <pc:docMk/>
          <pc:sldMk cId="3997034856" sldId="343"/>
        </pc:sldMkLst>
        <pc:spChg chg="add mod">
          <ac:chgData name="Samson Christopher" userId="6a13b5f1e64a53ae" providerId="LiveId" clId="{E6705165-0463-4153-A8CF-545217B51630}" dt="2020-03-01T07:07:01.817" v="2313" actId="1036"/>
          <ac:spMkLst>
            <pc:docMk/>
            <pc:sldMk cId="3997034856" sldId="343"/>
            <ac:spMk id="2" creationId="{167DCBE2-8AE1-4AAA-888C-040FA9875410}"/>
          </ac:spMkLst>
        </pc:spChg>
      </pc:sldChg>
      <pc:sldChg chg="addSp modSp add del mod">
        <pc:chgData name="Samson Christopher" userId="6a13b5f1e64a53ae" providerId="LiveId" clId="{E6705165-0463-4153-A8CF-545217B51630}" dt="2020-03-01T06:44:36.794" v="922" actId="47"/>
        <pc:sldMkLst>
          <pc:docMk/>
          <pc:sldMk cId="50600445" sldId="344"/>
        </pc:sldMkLst>
        <pc:spChg chg="add mod">
          <ac:chgData name="Samson Christopher" userId="6a13b5f1e64a53ae" providerId="LiveId" clId="{E6705165-0463-4153-A8CF-545217B51630}" dt="2020-03-01T06:01:00.701" v="746" actId="1035"/>
          <ac:spMkLst>
            <pc:docMk/>
            <pc:sldMk cId="50600445" sldId="344"/>
            <ac:spMk id="2" creationId="{98133057-914A-4CB5-8823-57D556D24373}"/>
          </ac:spMkLst>
        </pc:spChg>
      </pc:sldChg>
      <pc:sldChg chg="addSp modSp add mod">
        <pc:chgData name="Samson Christopher" userId="6a13b5f1e64a53ae" providerId="LiveId" clId="{E6705165-0463-4153-A8CF-545217B51630}" dt="2020-03-01T07:06:23.274" v="2146" actId="1035"/>
        <pc:sldMkLst>
          <pc:docMk/>
          <pc:sldMk cId="1480624032" sldId="344"/>
        </pc:sldMkLst>
        <pc:spChg chg="add mod">
          <ac:chgData name="Samson Christopher" userId="6a13b5f1e64a53ae" providerId="LiveId" clId="{E6705165-0463-4153-A8CF-545217B51630}" dt="2020-03-01T07:06:23.274" v="2146" actId="1035"/>
          <ac:spMkLst>
            <pc:docMk/>
            <pc:sldMk cId="1480624032" sldId="344"/>
            <ac:spMk id="2" creationId="{D8C0BC19-3D64-4C82-93CC-71850985E3F0}"/>
          </ac:spMkLst>
        </pc:spChg>
      </pc:sldChg>
      <pc:sldChg chg="addSp modSp add del mod">
        <pc:chgData name="Samson Christopher" userId="6a13b5f1e64a53ae" providerId="LiveId" clId="{E6705165-0463-4153-A8CF-545217B51630}" dt="2020-03-01T07:01:38.073" v="1547" actId="47"/>
        <pc:sldMkLst>
          <pc:docMk/>
          <pc:sldMk cId="2447485601" sldId="344"/>
        </pc:sldMkLst>
        <pc:spChg chg="add mod">
          <ac:chgData name="Samson Christopher" userId="6a13b5f1e64a53ae" providerId="LiveId" clId="{E6705165-0463-4153-A8CF-545217B51630}" dt="2020-03-01T06:57:16.133" v="1293" actId="1036"/>
          <ac:spMkLst>
            <pc:docMk/>
            <pc:sldMk cId="2447485601" sldId="344"/>
            <ac:spMk id="2" creationId="{5072446F-00DE-44F8-9E95-B040853FD360}"/>
          </ac:spMkLst>
        </pc:spChg>
      </pc:sldChg>
      <pc:sldChg chg="add del">
        <pc:chgData name="Samson Christopher" userId="6a13b5f1e64a53ae" providerId="LiveId" clId="{E6705165-0463-4153-A8CF-545217B51630}" dt="2020-03-01T05:48:29.397" v="25" actId="47"/>
        <pc:sldMkLst>
          <pc:docMk/>
          <pc:sldMk cId="2699248315" sldId="344"/>
        </pc:sldMkLst>
      </pc:sldChg>
      <pc:sldChg chg="addSp modSp add del mod">
        <pc:chgData name="Samson Christopher" userId="6a13b5f1e64a53ae" providerId="LiveId" clId="{E6705165-0463-4153-A8CF-545217B51630}" dt="2020-03-01T06:44:36.967" v="923" actId="47"/>
        <pc:sldMkLst>
          <pc:docMk/>
          <pc:sldMk cId="293365155" sldId="345"/>
        </pc:sldMkLst>
        <pc:spChg chg="add mod">
          <ac:chgData name="Samson Christopher" userId="6a13b5f1e64a53ae" providerId="LiveId" clId="{E6705165-0463-4153-A8CF-545217B51630}" dt="2020-03-01T06:01:15.085" v="795" actId="1036"/>
          <ac:spMkLst>
            <pc:docMk/>
            <pc:sldMk cId="293365155" sldId="345"/>
            <ac:spMk id="2" creationId="{294298B4-F81E-40FA-B0E2-07EF57646CE1}"/>
          </ac:spMkLst>
        </pc:spChg>
      </pc:sldChg>
      <pc:sldChg chg="addSp modSp add del mod">
        <pc:chgData name="Samson Christopher" userId="6a13b5f1e64a53ae" providerId="LiveId" clId="{E6705165-0463-4153-A8CF-545217B51630}" dt="2020-03-01T07:01:38.346" v="1548" actId="47"/>
        <pc:sldMkLst>
          <pc:docMk/>
          <pc:sldMk cId="1152878857" sldId="345"/>
        </pc:sldMkLst>
        <pc:spChg chg="add mod">
          <ac:chgData name="Samson Christopher" userId="6a13b5f1e64a53ae" providerId="LiveId" clId="{E6705165-0463-4153-A8CF-545217B51630}" dt="2020-03-01T06:57:03.643" v="1236" actId="1036"/>
          <ac:spMkLst>
            <pc:docMk/>
            <pc:sldMk cId="1152878857" sldId="345"/>
            <ac:spMk id="2" creationId="{911ECD76-43C2-431F-82B4-9EDB64BB9370}"/>
          </ac:spMkLst>
        </pc:spChg>
      </pc:sldChg>
      <pc:sldChg chg="addSp modSp add mod">
        <pc:chgData name="Samson Christopher" userId="6a13b5f1e64a53ae" providerId="LiveId" clId="{E6705165-0463-4153-A8CF-545217B51630}" dt="2020-03-01T07:06:10.373" v="2089" actId="1036"/>
        <pc:sldMkLst>
          <pc:docMk/>
          <pc:sldMk cId="3143457578" sldId="345"/>
        </pc:sldMkLst>
        <pc:spChg chg="add mod">
          <ac:chgData name="Samson Christopher" userId="6a13b5f1e64a53ae" providerId="LiveId" clId="{E6705165-0463-4153-A8CF-545217B51630}" dt="2020-03-01T07:06:10.373" v="2089" actId="1036"/>
          <ac:spMkLst>
            <pc:docMk/>
            <pc:sldMk cId="3143457578" sldId="345"/>
            <ac:spMk id="2" creationId="{4D663D28-813C-45C0-A249-C159CD75E9BB}"/>
          </ac:spMkLst>
        </pc:spChg>
      </pc:sldChg>
      <pc:sldChg chg="add del">
        <pc:chgData name="Samson Christopher" userId="6a13b5f1e64a53ae" providerId="LiveId" clId="{E6705165-0463-4153-A8CF-545217B51630}" dt="2020-03-01T05:48:29.882" v="26" actId="47"/>
        <pc:sldMkLst>
          <pc:docMk/>
          <pc:sldMk cId="4066523512" sldId="345"/>
        </pc:sldMkLst>
      </pc:sldChg>
      <pc:sldChg chg="addSp modSp add del mod">
        <pc:chgData name="Samson Christopher" userId="6a13b5f1e64a53ae" providerId="LiveId" clId="{E6705165-0463-4153-A8CF-545217B51630}" dt="2020-03-01T07:01:38.578" v="1549" actId="47"/>
        <pc:sldMkLst>
          <pc:docMk/>
          <pc:sldMk cId="167758469" sldId="346"/>
        </pc:sldMkLst>
        <pc:spChg chg="add mod">
          <ac:chgData name="Samson Christopher" userId="6a13b5f1e64a53ae" providerId="LiveId" clId="{E6705165-0463-4153-A8CF-545217B51630}" dt="2020-03-01T06:56:52.635" v="1189" actId="1035"/>
          <ac:spMkLst>
            <pc:docMk/>
            <pc:sldMk cId="167758469" sldId="346"/>
            <ac:spMk id="2" creationId="{0B4BA3CA-2F57-4DB2-82A0-BBCD78487D93}"/>
          </ac:spMkLst>
        </pc:spChg>
      </pc:sldChg>
      <pc:sldChg chg="addSp modSp add del mod">
        <pc:chgData name="Samson Christopher" userId="6a13b5f1e64a53ae" providerId="LiveId" clId="{E6705165-0463-4153-A8CF-545217B51630}" dt="2020-03-01T06:44:37.137" v="924" actId="47"/>
        <pc:sldMkLst>
          <pc:docMk/>
          <pc:sldMk cId="648461917" sldId="346"/>
        </pc:sldMkLst>
        <pc:spChg chg="add mod">
          <ac:chgData name="Samson Christopher" userId="6a13b5f1e64a53ae" providerId="LiveId" clId="{E6705165-0463-4153-A8CF-545217B51630}" dt="2020-03-01T06:01:30.339" v="852" actId="1036"/>
          <ac:spMkLst>
            <pc:docMk/>
            <pc:sldMk cId="648461917" sldId="346"/>
            <ac:spMk id="2" creationId="{4606DB34-5B57-483B-BA7C-74B7CFAB1D53}"/>
          </ac:spMkLst>
        </pc:spChg>
      </pc:sldChg>
      <pc:sldChg chg="addSp modSp add mod">
        <pc:chgData name="Samson Christopher" userId="6a13b5f1e64a53ae" providerId="LiveId" clId="{E6705165-0463-4153-A8CF-545217B51630}" dt="2020-03-01T07:05:53.441" v="2038" actId="1036"/>
        <pc:sldMkLst>
          <pc:docMk/>
          <pc:sldMk cId="2454508983" sldId="346"/>
        </pc:sldMkLst>
        <pc:spChg chg="add mod">
          <ac:chgData name="Samson Christopher" userId="6a13b5f1e64a53ae" providerId="LiveId" clId="{E6705165-0463-4153-A8CF-545217B51630}" dt="2020-03-01T07:05:53.441" v="2038" actId="1036"/>
          <ac:spMkLst>
            <pc:docMk/>
            <pc:sldMk cId="2454508983" sldId="346"/>
            <ac:spMk id="2" creationId="{DFA5523B-EF6C-4FBE-939A-9258B7F1E1CD}"/>
          </ac:spMkLst>
        </pc:spChg>
      </pc:sldChg>
      <pc:sldChg chg="add del">
        <pc:chgData name="Samson Christopher" userId="6a13b5f1e64a53ae" providerId="LiveId" clId="{E6705165-0463-4153-A8CF-545217B51630}" dt="2020-03-01T05:48:32.674" v="27" actId="47"/>
        <pc:sldMkLst>
          <pc:docMk/>
          <pc:sldMk cId="2818575921" sldId="346"/>
        </pc:sldMkLst>
      </pc:sldChg>
      <pc:sldChg chg="addSp modSp add del mod">
        <pc:chgData name="Samson Christopher" userId="6a13b5f1e64a53ae" providerId="LiveId" clId="{E6705165-0463-4153-A8CF-545217B51630}" dt="2020-03-01T07:01:38.860" v="1550" actId="47"/>
        <pc:sldMkLst>
          <pc:docMk/>
          <pc:sldMk cId="847759097" sldId="347"/>
        </pc:sldMkLst>
        <pc:spChg chg="add mod">
          <ac:chgData name="Samson Christopher" userId="6a13b5f1e64a53ae" providerId="LiveId" clId="{E6705165-0463-4153-A8CF-545217B51630}" dt="2020-03-01T06:56:35.827" v="1131" actId="1036"/>
          <ac:spMkLst>
            <pc:docMk/>
            <pc:sldMk cId="847759097" sldId="347"/>
            <ac:spMk id="2" creationId="{D96D5A29-FCCD-4083-948D-EC592D91A5B2}"/>
          </ac:spMkLst>
        </pc:spChg>
      </pc:sldChg>
      <pc:sldChg chg="add del">
        <pc:chgData name="Samson Christopher" userId="6a13b5f1e64a53ae" providerId="LiveId" clId="{E6705165-0463-4153-A8CF-545217B51630}" dt="2020-03-01T05:48:33.115" v="28" actId="47"/>
        <pc:sldMkLst>
          <pc:docMk/>
          <pc:sldMk cId="1328713631" sldId="347"/>
        </pc:sldMkLst>
      </pc:sldChg>
      <pc:sldChg chg="addSp modSp add mod">
        <pc:chgData name="Samson Christopher" userId="6a13b5f1e64a53ae" providerId="LiveId" clId="{E6705165-0463-4153-A8CF-545217B51630}" dt="2020-03-01T07:05:41.268" v="1987" actId="1036"/>
        <pc:sldMkLst>
          <pc:docMk/>
          <pc:sldMk cId="1564955527" sldId="347"/>
        </pc:sldMkLst>
        <pc:spChg chg="add mod">
          <ac:chgData name="Samson Christopher" userId="6a13b5f1e64a53ae" providerId="LiveId" clId="{E6705165-0463-4153-A8CF-545217B51630}" dt="2020-03-01T07:05:41.268" v="1987" actId="1036"/>
          <ac:spMkLst>
            <pc:docMk/>
            <pc:sldMk cId="1564955527" sldId="347"/>
            <ac:spMk id="2" creationId="{188094B4-CDCF-4C78-9F3E-78DCA1F0D013}"/>
          </ac:spMkLst>
        </pc:spChg>
      </pc:sldChg>
      <pc:sldChg chg="addSp modSp add del mod">
        <pc:chgData name="Samson Christopher" userId="6a13b5f1e64a53ae" providerId="LiveId" clId="{E6705165-0463-4153-A8CF-545217B51630}" dt="2020-03-01T06:44:37.427" v="925" actId="47"/>
        <pc:sldMkLst>
          <pc:docMk/>
          <pc:sldMk cId="2433112429" sldId="347"/>
        </pc:sldMkLst>
        <pc:spChg chg="add mod">
          <ac:chgData name="Samson Christopher" userId="6a13b5f1e64a53ae" providerId="LiveId" clId="{E6705165-0463-4153-A8CF-545217B51630}" dt="2020-03-01T06:01:57.848" v="918" actId="1036"/>
          <ac:spMkLst>
            <pc:docMk/>
            <pc:sldMk cId="2433112429" sldId="347"/>
            <ac:spMk id="2" creationId="{B177B247-26FE-4110-8271-02F09CB3D25E}"/>
          </ac:spMkLst>
        </pc:spChg>
      </pc:sldChg>
      <pc:sldChg chg="addSp modSp add mod">
        <pc:chgData name="Samson Christopher" userId="6a13b5f1e64a53ae" providerId="LiveId" clId="{E6705165-0463-4153-A8CF-545217B51630}" dt="2020-03-01T07:05:24.801" v="1929" actId="1036"/>
        <pc:sldMkLst>
          <pc:docMk/>
          <pc:sldMk cId="624818099" sldId="348"/>
        </pc:sldMkLst>
        <pc:spChg chg="add mod">
          <ac:chgData name="Samson Christopher" userId="6a13b5f1e64a53ae" providerId="LiveId" clId="{E6705165-0463-4153-A8CF-545217B51630}" dt="2020-03-01T07:05:24.801" v="1929" actId="1036"/>
          <ac:spMkLst>
            <pc:docMk/>
            <pc:sldMk cId="624818099" sldId="348"/>
            <ac:spMk id="2" creationId="{64894B06-C50D-4DBD-9774-F42C7B2B9CF6}"/>
          </ac:spMkLst>
        </pc:spChg>
      </pc:sldChg>
      <pc:sldChg chg="add del">
        <pc:chgData name="Samson Christopher" userId="6a13b5f1e64a53ae" providerId="LiveId" clId="{E6705165-0463-4153-A8CF-545217B51630}" dt="2020-03-01T05:48:33.560" v="29" actId="47"/>
        <pc:sldMkLst>
          <pc:docMk/>
          <pc:sldMk cId="1038271429" sldId="348"/>
        </pc:sldMkLst>
      </pc:sldChg>
      <pc:sldChg chg="addSp modSp add del mod">
        <pc:chgData name="Samson Christopher" userId="6a13b5f1e64a53ae" providerId="LiveId" clId="{E6705165-0463-4153-A8CF-545217B51630}" dt="2020-03-01T07:01:39.089" v="1551" actId="47"/>
        <pc:sldMkLst>
          <pc:docMk/>
          <pc:sldMk cId="1873407907" sldId="348"/>
        </pc:sldMkLst>
        <pc:spChg chg="add mod">
          <ac:chgData name="Samson Christopher" userId="6a13b5f1e64a53ae" providerId="LiveId" clId="{E6705165-0463-4153-A8CF-545217B51630}" dt="2020-03-01T06:56:21.082" v="1057" actId="1036"/>
          <ac:spMkLst>
            <pc:docMk/>
            <pc:sldMk cId="1873407907" sldId="348"/>
            <ac:spMk id="2" creationId="{A2892F8D-24ED-4EAD-87A6-973BDF380B73}"/>
          </ac:spMkLst>
        </pc:spChg>
      </pc:sldChg>
      <pc:sldChg chg="add del">
        <pc:chgData name="Samson Christopher" userId="6a13b5f1e64a53ae" providerId="LiveId" clId="{E6705165-0463-4153-A8CF-545217B51630}" dt="2020-03-01T05:57:21.467" v="394" actId="47"/>
        <pc:sldMkLst>
          <pc:docMk/>
          <pc:sldMk cId="3708287772" sldId="348"/>
        </pc:sldMkLst>
      </pc:sldChg>
      <pc:sldChg chg="addSp modSp add mod">
        <pc:chgData name="Samson Christopher" userId="6a13b5f1e64a53ae" providerId="LiveId" clId="{E6705165-0463-4153-A8CF-545217B51630}" dt="2020-03-01T07:05:12.625" v="1882" actId="1036"/>
        <pc:sldMkLst>
          <pc:docMk/>
          <pc:sldMk cId="102246122" sldId="349"/>
        </pc:sldMkLst>
        <pc:spChg chg="add mod">
          <ac:chgData name="Samson Christopher" userId="6a13b5f1e64a53ae" providerId="LiveId" clId="{E6705165-0463-4153-A8CF-545217B51630}" dt="2020-03-01T07:05:12.625" v="1882" actId="1036"/>
          <ac:spMkLst>
            <pc:docMk/>
            <pc:sldMk cId="102246122" sldId="349"/>
            <ac:spMk id="2" creationId="{0E983029-B79F-45C9-80ED-7A3E8814A7EE}"/>
          </ac:spMkLst>
        </pc:spChg>
      </pc:sldChg>
      <pc:sldChg chg="add del">
        <pc:chgData name="Samson Christopher" userId="6a13b5f1e64a53ae" providerId="LiveId" clId="{E6705165-0463-4153-A8CF-545217B51630}" dt="2020-03-01T05:57:21.839" v="395" actId="47"/>
        <pc:sldMkLst>
          <pc:docMk/>
          <pc:sldMk cId="296564039" sldId="349"/>
        </pc:sldMkLst>
      </pc:sldChg>
      <pc:sldChg chg="add del">
        <pc:chgData name="Samson Christopher" userId="6a13b5f1e64a53ae" providerId="LiveId" clId="{E6705165-0463-4153-A8CF-545217B51630}" dt="2020-03-01T05:48:34.024" v="30" actId="47"/>
        <pc:sldMkLst>
          <pc:docMk/>
          <pc:sldMk cId="1439116575" sldId="349"/>
        </pc:sldMkLst>
      </pc:sldChg>
      <pc:sldChg chg="addSp modSp add del mod">
        <pc:chgData name="Samson Christopher" userId="6a13b5f1e64a53ae" providerId="LiveId" clId="{E6705165-0463-4153-A8CF-545217B51630}" dt="2020-03-01T07:01:39.532" v="1552" actId="47"/>
        <pc:sldMkLst>
          <pc:docMk/>
          <pc:sldMk cId="2630439758" sldId="349"/>
        </pc:sldMkLst>
        <pc:spChg chg="add mod">
          <ac:chgData name="Samson Christopher" userId="6a13b5f1e64a53ae" providerId="LiveId" clId="{E6705165-0463-4153-A8CF-545217B51630}" dt="2020-03-01T06:56:09.889" v="1009" actId="1036"/>
          <ac:spMkLst>
            <pc:docMk/>
            <pc:sldMk cId="2630439758" sldId="349"/>
            <ac:spMk id="2" creationId="{EE84AFB1-3C78-40C9-A6AC-E91843EF9E87}"/>
          </ac:spMkLst>
        </pc:spChg>
      </pc:sldChg>
      <pc:sldChg chg="add del">
        <pc:chgData name="Samson Christopher" userId="6a13b5f1e64a53ae" providerId="LiveId" clId="{E6705165-0463-4153-A8CF-545217B51630}" dt="2020-03-01T05:57:22.333" v="396" actId="47"/>
        <pc:sldMkLst>
          <pc:docMk/>
          <pc:sldMk cId="1969957776" sldId="350"/>
        </pc:sldMkLst>
      </pc:sldChg>
      <pc:sldChg chg="addSp modSp add mod">
        <pc:chgData name="Samson Christopher" userId="6a13b5f1e64a53ae" providerId="LiveId" clId="{E6705165-0463-4153-A8CF-545217B51630}" dt="2020-03-01T07:05:01.499" v="1829" actId="1036"/>
        <pc:sldMkLst>
          <pc:docMk/>
          <pc:sldMk cId="3961604100" sldId="350"/>
        </pc:sldMkLst>
        <pc:spChg chg="add mod">
          <ac:chgData name="Samson Christopher" userId="6a13b5f1e64a53ae" providerId="LiveId" clId="{E6705165-0463-4153-A8CF-545217B51630}" dt="2020-03-01T07:05:01.499" v="1829" actId="1036"/>
          <ac:spMkLst>
            <pc:docMk/>
            <pc:sldMk cId="3961604100" sldId="350"/>
            <ac:spMk id="2" creationId="{4BA3C755-BC81-4808-9C3C-6DF425550199}"/>
          </ac:spMkLst>
        </pc:spChg>
      </pc:sldChg>
      <pc:sldChg chg="add del">
        <pc:chgData name="Samson Christopher" userId="6a13b5f1e64a53ae" providerId="LiveId" clId="{E6705165-0463-4153-A8CF-545217B51630}" dt="2020-03-01T06:55:08.291" v="947" actId="47"/>
        <pc:sldMkLst>
          <pc:docMk/>
          <pc:sldMk cId="3976813912" sldId="350"/>
        </pc:sldMkLst>
      </pc:sldChg>
      <pc:sldChg chg="addSp modSp add mod">
        <pc:chgData name="Samson Christopher" userId="6a13b5f1e64a53ae" providerId="LiveId" clId="{E6705165-0463-4153-A8CF-545217B51630}" dt="2020-03-01T07:04:48.783" v="1779" actId="1035"/>
        <pc:sldMkLst>
          <pc:docMk/>
          <pc:sldMk cId="2829026654" sldId="351"/>
        </pc:sldMkLst>
        <pc:spChg chg="add mod">
          <ac:chgData name="Samson Christopher" userId="6a13b5f1e64a53ae" providerId="LiveId" clId="{E6705165-0463-4153-A8CF-545217B51630}" dt="2020-03-01T07:04:48.783" v="1779" actId="1035"/>
          <ac:spMkLst>
            <pc:docMk/>
            <pc:sldMk cId="2829026654" sldId="351"/>
            <ac:spMk id="2" creationId="{E5C99D33-7136-49F9-BE4A-0AFF354CF161}"/>
          </ac:spMkLst>
        </pc:spChg>
      </pc:sldChg>
      <pc:sldChg chg="add del">
        <pc:chgData name="Samson Christopher" userId="6a13b5f1e64a53ae" providerId="LiveId" clId="{E6705165-0463-4153-A8CF-545217B51630}" dt="2020-03-01T05:57:22.805" v="397" actId="47"/>
        <pc:sldMkLst>
          <pc:docMk/>
          <pc:sldMk cId="3741735364" sldId="351"/>
        </pc:sldMkLst>
      </pc:sldChg>
      <pc:sldChg chg="addSp modSp add mod">
        <pc:chgData name="Samson Christopher" userId="6a13b5f1e64a53ae" providerId="LiveId" clId="{E6705165-0463-4153-A8CF-545217B51630}" dt="2020-03-01T07:04:34.823" v="1723" actId="1035"/>
        <pc:sldMkLst>
          <pc:docMk/>
          <pc:sldMk cId="673556391" sldId="352"/>
        </pc:sldMkLst>
        <pc:spChg chg="add mod">
          <ac:chgData name="Samson Christopher" userId="6a13b5f1e64a53ae" providerId="LiveId" clId="{E6705165-0463-4153-A8CF-545217B51630}" dt="2020-03-01T07:04:34.823" v="1723" actId="1035"/>
          <ac:spMkLst>
            <pc:docMk/>
            <pc:sldMk cId="673556391" sldId="352"/>
            <ac:spMk id="2" creationId="{57C310B6-489A-4CF9-B75D-E417C9AAB247}"/>
          </ac:spMkLst>
        </pc:spChg>
      </pc:sldChg>
      <pc:sldChg chg="add del">
        <pc:chgData name="Samson Christopher" userId="6a13b5f1e64a53ae" providerId="LiveId" clId="{E6705165-0463-4153-A8CF-545217B51630}" dt="2020-03-01T05:57:23.357" v="398" actId="47"/>
        <pc:sldMkLst>
          <pc:docMk/>
          <pc:sldMk cId="2302284599" sldId="352"/>
        </pc:sldMkLst>
      </pc:sldChg>
      <pc:sldChg chg="addSp modSp add mod">
        <pc:chgData name="Samson Christopher" userId="6a13b5f1e64a53ae" providerId="LiveId" clId="{E6705165-0463-4153-A8CF-545217B51630}" dt="2020-03-01T07:04:21.224" v="1662" actId="1036"/>
        <pc:sldMkLst>
          <pc:docMk/>
          <pc:sldMk cId="1405345211" sldId="353"/>
        </pc:sldMkLst>
        <pc:spChg chg="add mod">
          <ac:chgData name="Samson Christopher" userId="6a13b5f1e64a53ae" providerId="LiveId" clId="{E6705165-0463-4153-A8CF-545217B51630}" dt="2020-03-01T07:04:21.224" v="1662" actId="1036"/>
          <ac:spMkLst>
            <pc:docMk/>
            <pc:sldMk cId="1405345211" sldId="353"/>
            <ac:spMk id="2" creationId="{06830535-E693-462A-B9E0-C2D445B5BFFE}"/>
          </ac:spMkLst>
        </pc:spChg>
      </pc:sldChg>
      <pc:sldChg chg="add del">
        <pc:chgData name="Samson Christopher" userId="6a13b5f1e64a53ae" providerId="LiveId" clId="{E6705165-0463-4153-A8CF-545217B51630}" dt="2020-03-01T07:03:15.393" v="1582" actId="47"/>
        <pc:sldMkLst>
          <pc:docMk/>
          <pc:sldMk cId="3191898052" sldId="354"/>
        </pc:sldMkLst>
      </pc:sldChg>
      <pc:sldChg chg="add del">
        <pc:chgData name="Samson Christopher" userId="6a13b5f1e64a53ae" providerId="LiveId" clId="{E6705165-0463-4153-A8CF-545217B51630}" dt="2020-03-01T07:03:15.821" v="1583" actId="47"/>
        <pc:sldMkLst>
          <pc:docMk/>
          <pc:sldMk cId="1923961994" sldId="355"/>
        </pc:sldMkLst>
      </pc:sldChg>
      <pc:sldChg chg="add del">
        <pc:chgData name="Samson Christopher" userId="6a13b5f1e64a53ae" providerId="LiveId" clId="{E6705165-0463-4153-A8CF-545217B51630}" dt="2020-03-01T07:03:16.247" v="1584" actId="47"/>
        <pc:sldMkLst>
          <pc:docMk/>
          <pc:sldMk cId="41960837" sldId="356"/>
        </pc:sldMkLst>
      </pc:sldChg>
    </pc:docChg>
  </pc:docChgLst>
  <pc:docChgLst>
    <pc:chgData name="Samson Christopher" userId="6a13b5f1e64a53ae" providerId="LiveId" clId="{3C86D111-E0A8-488A-9B9A-BD423C2B30A6}"/>
    <pc:docChg chg="undo custSel addSld delSld modSld">
      <pc:chgData name="Samson Christopher" userId="6a13b5f1e64a53ae" providerId="LiveId" clId="{3C86D111-E0A8-488A-9B9A-BD423C2B30A6}" dt="2020-03-08T04:10:41.945" v="761" actId="1036"/>
      <pc:docMkLst>
        <pc:docMk/>
      </pc:docMkLst>
      <pc:sldChg chg="del">
        <pc:chgData name="Samson Christopher" userId="6a13b5f1e64a53ae" providerId="LiveId" clId="{3C86D111-E0A8-488A-9B9A-BD423C2B30A6}" dt="2020-03-08T04:02:33.821" v="44" actId="47"/>
        <pc:sldMkLst>
          <pc:docMk/>
          <pc:sldMk cId="85745208" sldId="355"/>
        </pc:sldMkLst>
      </pc:sldChg>
      <pc:sldChg chg="addSp delSp modSp mod">
        <pc:chgData name="Samson Christopher" userId="6a13b5f1e64a53ae" providerId="LiveId" clId="{3C86D111-E0A8-488A-9B9A-BD423C2B30A6}" dt="2020-03-08T04:02:49.435" v="102" actId="1035"/>
        <pc:sldMkLst>
          <pc:docMk/>
          <pc:sldMk cId="3695043531" sldId="356"/>
        </pc:sldMkLst>
        <pc:spChg chg="del">
          <ac:chgData name="Samson Christopher" userId="6a13b5f1e64a53ae" providerId="LiveId" clId="{3C86D111-E0A8-488A-9B9A-BD423C2B30A6}" dt="2020-03-08T03:59:54.175" v="9" actId="478"/>
          <ac:spMkLst>
            <pc:docMk/>
            <pc:sldMk cId="3695043531" sldId="356"/>
            <ac:spMk id="2" creationId="{77C0C575-B04F-4C87-92BB-3702F9834974}"/>
          </ac:spMkLst>
        </pc:spChg>
        <pc:spChg chg="add mod">
          <ac:chgData name="Samson Christopher" userId="6a13b5f1e64a53ae" providerId="LiveId" clId="{3C86D111-E0A8-488A-9B9A-BD423C2B30A6}" dt="2020-03-08T04:02:49.435" v="102" actId="1035"/>
          <ac:spMkLst>
            <pc:docMk/>
            <pc:sldMk cId="3695043531" sldId="356"/>
            <ac:spMk id="3" creationId="{F6AFC61D-5F21-4A1F-92A8-C9EC21E2F1EB}"/>
          </ac:spMkLst>
        </pc:spChg>
      </pc:sldChg>
      <pc:sldChg chg="addSp modSp add mod">
        <pc:chgData name="Samson Christopher" userId="6a13b5f1e64a53ae" providerId="LiveId" clId="{3C86D111-E0A8-488A-9B9A-BD423C2B30A6}" dt="2020-03-08T04:03:10.463" v="160" actId="1035"/>
        <pc:sldMkLst>
          <pc:docMk/>
          <pc:sldMk cId="701912483" sldId="357"/>
        </pc:sldMkLst>
        <pc:spChg chg="add mod">
          <ac:chgData name="Samson Christopher" userId="6a13b5f1e64a53ae" providerId="LiveId" clId="{3C86D111-E0A8-488A-9B9A-BD423C2B30A6}" dt="2020-03-08T04:03:10.463" v="160" actId="1035"/>
          <ac:spMkLst>
            <pc:docMk/>
            <pc:sldMk cId="701912483" sldId="357"/>
            <ac:spMk id="2" creationId="{FBB7EAC8-F705-411E-8825-D2684EFE3CA5}"/>
          </ac:spMkLst>
        </pc:spChg>
      </pc:sldChg>
      <pc:sldChg chg="del">
        <pc:chgData name="Samson Christopher" userId="6a13b5f1e64a53ae" providerId="LiveId" clId="{3C86D111-E0A8-488A-9B9A-BD423C2B30A6}" dt="2020-03-08T03:59:48.644" v="0" actId="47"/>
        <pc:sldMkLst>
          <pc:docMk/>
          <pc:sldMk cId="1977793848" sldId="357"/>
        </pc:sldMkLst>
      </pc:sldChg>
      <pc:sldChg chg="del">
        <pc:chgData name="Samson Christopher" userId="6a13b5f1e64a53ae" providerId="LiveId" clId="{3C86D111-E0A8-488A-9B9A-BD423C2B30A6}" dt="2020-03-08T03:59:49.151" v="1" actId="47"/>
        <pc:sldMkLst>
          <pc:docMk/>
          <pc:sldMk cId="12052268" sldId="358"/>
        </pc:sldMkLst>
      </pc:sldChg>
      <pc:sldChg chg="addSp modSp add mod">
        <pc:chgData name="Samson Christopher" userId="6a13b5f1e64a53ae" providerId="LiveId" clId="{3C86D111-E0A8-488A-9B9A-BD423C2B30A6}" dt="2020-03-08T04:04:52.313" v="244" actId="1036"/>
        <pc:sldMkLst>
          <pc:docMk/>
          <pc:sldMk cId="800847643" sldId="358"/>
        </pc:sldMkLst>
        <pc:spChg chg="add mod">
          <ac:chgData name="Samson Christopher" userId="6a13b5f1e64a53ae" providerId="LiveId" clId="{3C86D111-E0A8-488A-9B9A-BD423C2B30A6}" dt="2020-03-08T04:04:52.313" v="244" actId="1036"/>
          <ac:spMkLst>
            <pc:docMk/>
            <pc:sldMk cId="800847643" sldId="358"/>
            <ac:spMk id="2" creationId="{7C1470BC-93DB-4413-80FD-ED22F1F6918F}"/>
          </ac:spMkLst>
        </pc:spChg>
      </pc:sldChg>
      <pc:sldChg chg="del">
        <pc:chgData name="Samson Christopher" userId="6a13b5f1e64a53ae" providerId="LiveId" clId="{3C86D111-E0A8-488A-9B9A-BD423C2B30A6}" dt="2020-03-08T03:59:49.186" v="2" actId="47"/>
        <pc:sldMkLst>
          <pc:docMk/>
          <pc:sldMk cId="2014761005" sldId="359"/>
        </pc:sldMkLst>
      </pc:sldChg>
      <pc:sldChg chg="addSp modSp add mod">
        <pc:chgData name="Samson Christopher" userId="6a13b5f1e64a53ae" providerId="LiveId" clId="{3C86D111-E0A8-488A-9B9A-BD423C2B30A6}" dt="2020-03-08T04:05:19.401" v="305" actId="1035"/>
        <pc:sldMkLst>
          <pc:docMk/>
          <pc:sldMk cId="2015552321" sldId="359"/>
        </pc:sldMkLst>
        <pc:spChg chg="add mod">
          <ac:chgData name="Samson Christopher" userId="6a13b5f1e64a53ae" providerId="LiveId" clId="{3C86D111-E0A8-488A-9B9A-BD423C2B30A6}" dt="2020-03-08T04:05:19.401" v="305" actId="1035"/>
          <ac:spMkLst>
            <pc:docMk/>
            <pc:sldMk cId="2015552321" sldId="359"/>
            <ac:spMk id="2" creationId="{E30A2AC9-39E9-44A4-8500-23FD0800F5BE}"/>
          </ac:spMkLst>
        </pc:spChg>
      </pc:sldChg>
      <pc:sldChg chg="del">
        <pc:chgData name="Samson Christopher" userId="6a13b5f1e64a53ae" providerId="LiveId" clId="{3C86D111-E0A8-488A-9B9A-BD423C2B30A6}" dt="2020-03-08T03:59:49.224" v="3" actId="47"/>
        <pc:sldMkLst>
          <pc:docMk/>
          <pc:sldMk cId="1241050423" sldId="360"/>
        </pc:sldMkLst>
      </pc:sldChg>
      <pc:sldChg chg="addSp modSp add mod">
        <pc:chgData name="Samson Christopher" userId="6a13b5f1e64a53ae" providerId="LiveId" clId="{3C86D111-E0A8-488A-9B9A-BD423C2B30A6}" dt="2020-03-08T04:05:34.029" v="356" actId="1036"/>
        <pc:sldMkLst>
          <pc:docMk/>
          <pc:sldMk cId="2970299309" sldId="360"/>
        </pc:sldMkLst>
        <pc:spChg chg="add mod">
          <ac:chgData name="Samson Christopher" userId="6a13b5f1e64a53ae" providerId="LiveId" clId="{3C86D111-E0A8-488A-9B9A-BD423C2B30A6}" dt="2020-03-08T04:05:34.029" v="356" actId="1036"/>
          <ac:spMkLst>
            <pc:docMk/>
            <pc:sldMk cId="2970299309" sldId="360"/>
            <ac:spMk id="2" creationId="{A9D70B05-FB98-4E9D-958C-1C8B0125A6D5}"/>
          </ac:spMkLst>
        </pc:spChg>
      </pc:sldChg>
      <pc:sldChg chg="del">
        <pc:chgData name="Samson Christopher" userId="6a13b5f1e64a53ae" providerId="LiveId" clId="{3C86D111-E0A8-488A-9B9A-BD423C2B30A6}" dt="2020-03-08T03:59:49.265" v="4" actId="47"/>
        <pc:sldMkLst>
          <pc:docMk/>
          <pc:sldMk cId="215515561" sldId="361"/>
        </pc:sldMkLst>
      </pc:sldChg>
      <pc:sldChg chg="addSp modSp add mod">
        <pc:chgData name="Samson Christopher" userId="6a13b5f1e64a53ae" providerId="LiveId" clId="{3C86D111-E0A8-488A-9B9A-BD423C2B30A6}" dt="2020-03-08T04:05:48.004" v="417" actId="1035"/>
        <pc:sldMkLst>
          <pc:docMk/>
          <pc:sldMk cId="804398756" sldId="361"/>
        </pc:sldMkLst>
        <pc:spChg chg="add mod">
          <ac:chgData name="Samson Christopher" userId="6a13b5f1e64a53ae" providerId="LiveId" clId="{3C86D111-E0A8-488A-9B9A-BD423C2B30A6}" dt="2020-03-08T04:05:48.004" v="417" actId="1035"/>
          <ac:spMkLst>
            <pc:docMk/>
            <pc:sldMk cId="804398756" sldId="361"/>
            <ac:spMk id="2" creationId="{7A521589-BB4E-45C6-9E22-48D65A984EDF}"/>
          </ac:spMkLst>
        </pc:spChg>
      </pc:sldChg>
      <pc:sldChg chg="del">
        <pc:chgData name="Samson Christopher" userId="6a13b5f1e64a53ae" providerId="LiveId" clId="{3C86D111-E0A8-488A-9B9A-BD423C2B30A6}" dt="2020-03-08T03:59:49.301" v="5" actId="47"/>
        <pc:sldMkLst>
          <pc:docMk/>
          <pc:sldMk cId="2794115382" sldId="362"/>
        </pc:sldMkLst>
      </pc:sldChg>
      <pc:sldChg chg="addSp modSp add mod">
        <pc:chgData name="Samson Christopher" userId="6a13b5f1e64a53ae" providerId="LiveId" clId="{3C86D111-E0A8-488A-9B9A-BD423C2B30A6}" dt="2020-03-08T04:06:06.224" v="477" actId="1036"/>
        <pc:sldMkLst>
          <pc:docMk/>
          <pc:sldMk cId="3688504452" sldId="362"/>
        </pc:sldMkLst>
        <pc:spChg chg="add mod">
          <ac:chgData name="Samson Christopher" userId="6a13b5f1e64a53ae" providerId="LiveId" clId="{3C86D111-E0A8-488A-9B9A-BD423C2B30A6}" dt="2020-03-08T04:06:06.224" v="477" actId="1036"/>
          <ac:spMkLst>
            <pc:docMk/>
            <pc:sldMk cId="3688504452" sldId="362"/>
            <ac:spMk id="2" creationId="{E26B0FC4-E1FA-44B8-85D3-7D5A6FC3FD60}"/>
          </ac:spMkLst>
        </pc:spChg>
      </pc:sldChg>
      <pc:sldChg chg="addSp modSp add mod">
        <pc:chgData name="Samson Christopher" userId="6a13b5f1e64a53ae" providerId="LiveId" clId="{3C86D111-E0A8-488A-9B9A-BD423C2B30A6}" dt="2020-03-08T04:06:31.092" v="540" actId="1035"/>
        <pc:sldMkLst>
          <pc:docMk/>
          <pc:sldMk cId="3420560668" sldId="363"/>
        </pc:sldMkLst>
        <pc:spChg chg="add mod">
          <ac:chgData name="Samson Christopher" userId="6a13b5f1e64a53ae" providerId="LiveId" clId="{3C86D111-E0A8-488A-9B9A-BD423C2B30A6}" dt="2020-03-08T04:06:31.092" v="540" actId="1035"/>
          <ac:spMkLst>
            <pc:docMk/>
            <pc:sldMk cId="3420560668" sldId="363"/>
            <ac:spMk id="2" creationId="{2E954D75-AEE6-4420-BAA5-FB295EB80B75}"/>
          </ac:spMkLst>
        </pc:spChg>
      </pc:sldChg>
      <pc:sldChg chg="del">
        <pc:chgData name="Samson Christopher" userId="6a13b5f1e64a53ae" providerId="LiveId" clId="{3C86D111-E0A8-488A-9B9A-BD423C2B30A6}" dt="2020-03-08T03:59:49.527" v="6" actId="47"/>
        <pc:sldMkLst>
          <pc:docMk/>
          <pc:sldMk cId="3753490662" sldId="363"/>
        </pc:sldMkLst>
      </pc:sldChg>
      <pc:sldChg chg="addSp modSp add mod">
        <pc:chgData name="Samson Christopher" userId="6a13b5f1e64a53ae" providerId="LiveId" clId="{3C86D111-E0A8-488A-9B9A-BD423C2B30A6}" dt="2020-03-08T04:09:37.408" v="596" actId="1035"/>
        <pc:sldMkLst>
          <pc:docMk/>
          <pc:sldMk cId="922480947" sldId="364"/>
        </pc:sldMkLst>
        <pc:spChg chg="add mod">
          <ac:chgData name="Samson Christopher" userId="6a13b5f1e64a53ae" providerId="LiveId" clId="{3C86D111-E0A8-488A-9B9A-BD423C2B30A6}" dt="2020-03-08T04:09:37.408" v="596" actId="1035"/>
          <ac:spMkLst>
            <pc:docMk/>
            <pc:sldMk cId="922480947" sldId="364"/>
            <ac:spMk id="2" creationId="{BC6EC2ED-8774-4DA1-8AEC-2C022A3C93D6}"/>
          </ac:spMkLst>
        </pc:spChg>
      </pc:sldChg>
      <pc:sldChg chg="del">
        <pc:chgData name="Samson Christopher" userId="6a13b5f1e64a53ae" providerId="LiveId" clId="{3C86D111-E0A8-488A-9B9A-BD423C2B30A6}" dt="2020-03-08T03:59:49.849" v="7" actId="47"/>
        <pc:sldMkLst>
          <pc:docMk/>
          <pc:sldMk cId="1978179328" sldId="364"/>
        </pc:sldMkLst>
      </pc:sldChg>
      <pc:sldChg chg="del">
        <pc:chgData name="Samson Christopher" userId="6a13b5f1e64a53ae" providerId="LiveId" clId="{3C86D111-E0A8-488A-9B9A-BD423C2B30A6}" dt="2020-03-08T03:59:50.094" v="8" actId="47"/>
        <pc:sldMkLst>
          <pc:docMk/>
          <pc:sldMk cId="2999010953" sldId="365"/>
        </pc:sldMkLst>
      </pc:sldChg>
      <pc:sldChg chg="addSp modSp add mod">
        <pc:chgData name="Samson Christopher" userId="6a13b5f1e64a53ae" providerId="LiveId" clId="{3C86D111-E0A8-488A-9B9A-BD423C2B30A6}" dt="2020-03-08T04:09:54.367" v="654" actId="1035"/>
        <pc:sldMkLst>
          <pc:docMk/>
          <pc:sldMk cId="3179849323" sldId="365"/>
        </pc:sldMkLst>
        <pc:spChg chg="add mod">
          <ac:chgData name="Samson Christopher" userId="6a13b5f1e64a53ae" providerId="LiveId" clId="{3C86D111-E0A8-488A-9B9A-BD423C2B30A6}" dt="2020-03-08T04:09:54.367" v="654" actId="1035"/>
          <ac:spMkLst>
            <pc:docMk/>
            <pc:sldMk cId="3179849323" sldId="365"/>
            <ac:spMk id="2" creationId="{2BF04A85-188A-4DD1-B808-5539B9F3A1CF}"/>
          </ac:spMkLst>
        </pc:spChg>
      </pc:sldChg>
      <pc:sldChg chg="addSp modSp add mod">
        <pc:chgData name="Samson Christopher" userId="6a13b5f1e64a53ae" providerId="LiveId" clId="{3C86D111-E0A8-488A-9B9A-BD423C2B30A6}" dt="2020-03-08T04:10:12.772" v="703" actId="1036"/>
        <pc:sldMkLst>
          <pc:docMk/>
          <pc:sldMk cId="4242236325" sldId="366"/>
        </pc:sldMkLst>
        <pc:spChg chg="add mod">
          <ac:chgData name="Samson Christopher" userId="6a13b5f1e64a53ae" providerId="LiveId" clId="{3C86D111-E0A8-488A-9B9A-BD423C2B30A6}" dt="2020-03-08T04:10:12.772" v="703" actId="1036"/>
          <ac:spMkLst>
            <pc:docMk/>
            <pc:sldMk cId="4242236325" sldId="366"/>
            <ac:spMk id="2" creationId="{611A0548-D9A3-480A-A9DD-37F73CAB5145}"/>
          </ac:spMkLst>
        </pc:spChg>
      </pc:sldChg>
      <pc:sldChg chg="addSp modSp add mod">
        <pc:chgData name="Samson Christopher" userId="6a13b5f1e64a53ae" providerId="LiveId" clId="{3C86D111-E0A8-488A-9B9A-BD423C2B30A6}" dt="2020-03-08T04:10:41.945" v="761" actId="1036"/>
        <pc:sldMkLst>
          <pc:docMk/>
          <pc:sldMk cId="364254659" sldId="367"/>
        </pc:sldMkLst>
        <pc:spChg chg="add mod">
          <ac:chgData name="Samson Christopher" userId="6a13b5f1e64a53ae" providerId="LiveId" clId="{3C86D111-E0A8-488A-9B9A-BD423C2B30A6}" dt="2020-03-08T04:10:41.945" v="761" actId="1036"/>
          <ac:spMkLst>
            <pc:docMk/>
            <pc:sldMk cId="364254659" sldId="367"/>
            <ac:spMk id="2" creationId="{911CEF95-69BD-479F-9916-4146B24F9635}"/>
          </ac:spMkLst>
        </pc:spChg>
      </pc:sldChg>
      <pc:sldChg chg="add del">
        <pc:chgData name="Samson Christopher" userId="6a13b5f1e64a53ae" providerId="LiveId" clId="{3C86D111-E0A8-488A-9B9A-BD423C2B30A6}" dt="2020-03-08T04:02:13.695" v="38" actId="47"/>
        <pc:sldMkLst>
          <pc:docMk/>
          <pc:sldMk cId="4165294101" sldId="368"/>
        </pc:sldMkLst>
      </pc:sldChg>
      <pc:sldChg chg="add del">
        <pc:chgData name="Samson Christopher" userId="6a13b5f1e64a53ae" providerId="LiveId" clId="{3C86D111-E0A8-488A-9B9A-BD423C2B30A6}" dt="2020-03-08T04:02:14.063" v="39" actId="47"/>
        <pc:sldMkLst>
          <pc:docMk/>
          <pc:sldMk cId="2657020677" sldId="369"/>
        </pc:sldMkLst>
      </pc:sldChg>
      <pc:sldChg chg="add del">
        <pc:chgData name="Samson Christopher" userId="6a13b5f1e64a53ae" providerId="LiveId" clId="{3C86D111-E0A8-488A-9B9A-BD423C2B30A6}" dt="2020-03-08T04:02:14.380" v="40" actId="47"/>
        <pc:sldMkLst>
          <pc:docMk/>
          <pc:sldMk cId="541483279" sldId="370"/>
        </pc:sldMkLst>
      </pc:sldChg>
      <pc:sldChg chg="add del">
        <pc:chgData name="Samson Christopher" userId="6a13b5f1e64a53ae" providerId="LiveId" clId="{3C86D111-E0A8-488A-9B9A-BD423C2B30A6}" dt="2020-03-08T04:02:14.715" v="41" actId="47"/>
        <pc:sldMkLst>
          <pc:docMk/>
          <pc:sldMk cId="2185714909" sldId="371"/>
        </pc:sldMkLst>
      </pc:sldChg>
      <pc:sldChg chg="add del">
        <pc:chgData name="Samson Christopher" userId="6a13b5f1e64a53ae" providerId="LiveId" clId="{3C86D111-E0A8-488A-9B9A-BD423C2B30A6}" dt="2020-03-08T04:02:15.128" v="42" actId="47"/>
        <pc:sldMkLst>
          <pc:docMk/>
          <pc:sldMk cId="1381071534" sldId="372"/>
        </pc:sldMkLst>
      </pc:sldChg>
    </pc:docChg>
  </pc:docChgLst>
  <pc:docChgLst>
    <pc:chgData name="Samson Christopher" userId="6a13b5f1e64a53ae" providerId="LiveId" clId="{735C0B3F-B576-4287-B44C-F0E509E41191}"/>
    <pc:docChg chg="undo custSel addSld delSld modSld">
      <pc:chgData name="Samson Christopher" userId="6a13b5f1e64a53ae" providerId="LiveId" clId="{735C0B3F-B576-4287-B44C-F0E509E41191}" dt="2020-01-26T13:41:44.628" v="5473" actId="1035"/>
      <pc:docMkLst>
        <pc:docMk/>
      </pc:docMkLst>
      <pc:sldChg chg="del">
        <pc:chgData name="Samson Christopher" userId="6a13b5f1e64a53ae" providerId="LiveId" clId="{735C0B3F-B576-4287-B44C-F0E509E41191}" dt="2020-01-19T13:04:58.620" v="55" actId="47"/>
        <pc:sldMkLst>
          <pc:docMk/>
          <pc:sldMk cId="662415874" sldId="270"/>
        </pc:sldMkLst>
      </pc:sldChg>
      <pc:sldChg chg="addSp delSp modSp add del">
        <pc:chgData name="Samson Christopher" userId="6a13b5f1e64a53ae" providerId="LiveId" clId="{735C0B3F-B576-4287-B44C-F0E509E41191}" dt="2020-01-25T18:11:38.385" v="698" actId="47"/>
        <pc:sldMkLst>
          <pc:docMk/>
          <pc:sldMk cId="2463431824" sldId="271"/>
        </pc:sldMkLst>
        <pc:spChg chg="del">
          <ac:chgData name="Samson Christopher" userId="6a13b5f1e64a53ae" providerId="LiveId" clId="{735C0B3F-B576-4287-B44C-F0E509E41191}" dt="2020-01-19T13:02:33.635" v="8" actId="478"/>
          <ac:spMkLst>
            <pc:docMk/>
            <pc:sldMk cId="2463431824" sldId="271"/>
            <ac:spMk id="2" creationId="{B080A94B-DF67-4543-88B7-14A45753A11A}"/>
          </ac:spMkLst>
        </pc:spChg>
        <pc:spChg chg="add mod">
          <ac:chgData name="Samson Christopher" userId="6a13b5f1e64a53ae" providerId="LiveId" clId="{735C0B3F-B576-4287-B44C-F0E509E41191}" dt="2020-01-19T13:05:55.937" v="77" actId="1035"/>
          <ac:spMkLst>
            <pc:docMk/>
            <pc:sldMk cId="2463431824" sldId="271"/>
            <ac:spMk id="3" creationId="{5BABE7CA-1CBA-4BE2-8FF4-5517FAAC09A4}"/>
          </ac:spMkLst>
        </pc:spChg>
      </pc:sldChg>
      <pc:sldChg chg="del">
        <pc:chgData name="Samson Christopher" userId="6a13b5f1e64a53ae" providerId="LiveId" clId="{735C0B3F-B576-4287-B44C-F0E509E41191}" dt="2020-01-19T13:02:25.090" v="0" actId="47"/>
        <pc:sldMkLst>
          <pc:docMk/>
          <pc:sldMk cId="2591858285" sldId="271"/>
        </pc:sldMkLst>
      </pc:sldChg>
      <pc:sldChg chg="add del">
        <pc:chgData name="Samson Christopher" userId="6a13b5f1e64a53ae" providerId="LiveId" clId="{735C0B3F-B576-4287-B44C-F0E509E41191}" dt="2020-01-19T13:03:32.855" v="14"/>
        <pc:sldMkLst>
          <pc:docMk/>
          <pc:sldMk cId="166965416" sldId="272"/>
        </pc:sldMkLst>
      </pc:sldChg>
      <pc:sldChg chg="del">
        <pc:chgData name="Samson Christopher" userId="6a13b5f1e64a53ae" providerId="LiveId" clId="{735C0B3F-B576-4287-B44C-F0E509E41191}" dt="2020-01-19T13:02:25.206" v="1" actId="47"/>
        <pc:sldMkLst>
          <pc:docMk/>
          <pc:sldMk cId="363428127" sldId="272"/>
        </pc:sldMkLst>
      </pc:sldChg>
      <pc:sldChg chg="addSp modSp add del">
        <pc:chgData name="Samson Christopher" userId="6a13b5f1e64a53ae" providerId="LiveId" clId="{735C0B3F-B576-4287-B44C-F0E509E41191}" dt="2020-01-25T18:09:59.620" v="652" actId="47"/>
        <pc:sldMkLst>
          <pc:docMk/>
          <pc:sldMk cId="2801781724" sldId="272"/>
        </pc:sldMkLst>
        <pc:spChg chg="add mod">
          <ac:chgData name="Samson Christopher" userId="6a13b5f1e64a53ae" providerId="LiveId" clId="{735C0B3F-B576-4287-B44C-F0E509E41191}" dt="2020-01-19T13:06:10.856" v="134" actId="1036"/>
          <ac:spMkLst>
            <pc:docMk/>
            <pc:sldMk cId="2801781724" sldId="272"/>
            <ac:spMk id="2" creationId="{EFD66E8D-5C49-42A8-98E9-8EB5689402F7}"/>
          </ac:spMkLst>
        </pc:spChg>
      </pc:sldChg>
      <pc:sldChg chg="addSp delSp modSp add del">
        <pc:chgData name="Samson Christopher" userId="6a13b5f1e64a53ae" providerId="LiveId" clId="{735C0B3F-B576-4287-B44C-F0E509E41191}" dt="2020-01-25T18:26:13.714" v="1374" actId="47"/>
        <pc:sldMkLst>
          <pc:docMk/>
          <pc:sldMk cId="4104443546" sldId="272"/>
        </pc:sldMkLst>
        <pc:spChg chg="add mod">
          <ac:chgData name="Samson Christopher" userId="6a13b5f1e64a53ae" providerId="LiveId" clId="{735C0B3F-B576-4287-B44C-F0E509E41191}" dt="2020-01-25T18:20:19.557" v="1115" actId="1036"/>
          <ac:spMkLst>
            <pc:docMk/>
            <pc:sldMk cId="4104443546" sldId="272"/>
            <ac:spMk id="2" creationId="{9AD284B8-3201-438F-9117-BAA27E89870F}"/>
          </ac:spMkLst>
        </pc:spChg>
        <pc:spChg chg="del">
          <ac:chgData name="Samson Christopher" userId="6a13b5f1e64a53ae" providerId="LiveId" clId="{735C0B3F-B576-4287-B44C-F0E509E41191}" dt="2020-01-25T18:10:07.758" v="663" actId="478"/>
          <ac:spMkLst>
            <pc:docMk/>
            <pc:sldMk cId="4104443546" sldId="272"/>
            <ac:spMk id="3" creationId="{5BABE7CA-1CBA-4BE2-8FF4-5517FAAC09A4}"/>
          </ac:spMkLst>
        </pc:spChg>
      </pc:sldChg>
      <pc:sldChg chg="add del">
        <pc:chgData name="Samson Christopher" userId="6a13b5f1e64a53ae" providerId="LiveId" clId="{735C0B3F-B576-4287-B44C-F0E509E41191}" dt="2020-01-19T13:03:30.574" v="13"/>
        <pc:sldMkLst>
          <pc:docMk/>
          <pc:sldMk cId="925267910" sldId="273"/>
        </pc:sldMkLst>
      </pc:sldChg>
      <pc:sldChg chg="addSp modSp add del">
        <pc:chgData name="Samson Christopher" userId="6a13b5f1e64a53ae" providerId="LiveId" clId="{735C0B3F-B576-4287-B44C-F0E509E41191}" dt="2020-01-25T18:24:31.769" v="1333" actId="47"/>
        <pc:sldMkLst>
          <pc:docMk/>
          <pc:sldMk cId="2177355999" sldId="273"/>
        </pc:sldMkLst>
        <pc:spChg chg="add mod">
          <ac:chgData name="Samson Christopher" userId="6a13b5f1e64a53ae" providerId="LiveId" clId="{735C0B3F-B576-4287-B44C-F0E509E41191}" dt="2020-01-25T18:20:57.691" v="1175" actId="1035"/>
          <ac:spMkLst>
            <pc:docMk/>
            <pc:sldMk cId="2177355999" sldId="273"/>
            <ac:spMk id="2" creationId="{4208BC5C-38A1-456C-82EC-A278639EDE5B}"/>
          </ac:spMkLst>
        </pc:spChg>
      </pc:sldChg>
      <pc:sldChg chg="addSp modSp add del">
        <pc:chgData name="Samson Christopher" userId="6a13b5f1e64a53ae" providerId="LiveId" clId="{735C0B3F-B576-4287-B44C-F0E509E41191}" dt="2020-01-25T18:09:59.792" v="653" actId="47"/>
        <pc:sldMkLst>
          <pc:docMk/>
          <pc:sldMk cId="2310447543" sldId="273"/>
        </pc:sldMkLst>
        <pc:spChg chg="add mod">
          <ac:chgData name="Samson Christopher" userId="6a13b5f1e64a53ae" providerId="LiveId" clId="{735C0B3F-B576-4287-B44C-F0E509E41191}" dt="2020-01-19T13:06:24.945" v="191" actId="1036"/>
          <ac:spMkLst>
            <pc:docMk/>
            <pc:sldMk cId="2310447543" sldId="273"/>
            <ac:spMk id="2" creationId="{D44E7DAD-4DE4-437C-B0A8-FCE15670F5D7}"/>
          </ac:spMkLst>
        </pc:spChg>
      </pc:sldChg>
      <pc:sldChg chg="addSp delSp modSp add del">
        <pc:chgData name="Samson Christopher" userId="6a13b5f1e64a53ae" providerId="LiveId" clId="{735C0B3F-B576-4287-B44C-F0E509E41191}" dt="2020-01-25T18:34:46.336" v="2078" actId="47"/>
        <pc:sldMkLst>
          <pc:docMk/>
          <pc:sldMk cId="2779703045" sldId="273"/>
        </pc:sldMkLst>
        <pc:spChg chg="del">
          <ac:chgData name="Samson Christopher" userId="6a13b5f1e64a53ae" providerId="LiveId" clId="{735C0B3F-B576-4287-B44C-F0E509E41191}" dt="2020-01-25T18:24:38.079" v="1342" actId="478"/>
          <ac:spMkLst>
            <pc:docMk/>
            <pc:sldMk cId="2779703045" sldId="273"/>
            <ac:spMk id="2" creationId="{9AD284B8-3201-438F-9117-BAA27E89870F}"/>
          </ac:spMkLst>
        </pc:spChg>
        <pc:spChg chg="add mod">
          <ac:chgData name="Samson Christopher" userId="6a13b5f1e64a53ae" providerId="LiveId" clId="{735C0B3F-B576-4287-B44C-F0E509E41191}" dt="2020-01-25T18:26:32.440" v="1431" actId="1036"/>
          <ac:spMkLst>
            <pc:docMk/>
            <pc:sldMk cId="2779703045" sldId="273"/>
            <ac:spMk id="3" creationId="{E22BD115-AEDC-4C9A-B49C-1D23FF473179}"/>
          </ac:spMkLst>
        </pc:spChg>
      </pc:sldChg>
      <pc:sldChg chg="del">
        <pc:chgData name="Samson Christopher" userId="6a13b5f1e64a53ae" providerId="LiveId" clId="{735C0B3F-B576-4287-B44C-F0E509E41191}" dt="2020-01-19T13:02:25.364" v="2" actId="47"/>
        <pc:sldMkLst>
          <pc:docMk/>
          <pc:sldMk cId="3943735519" sldId="273"/>
        </pc:sldMkLst>
      </pc:sldChg>
      <pc:sldChg chg="addSp delSp modSp add del">
        <pc:chgData name="Samson Christopher" userId="6a13b5f1e64a53ae" providerId="LiveId" clId="{735C0B3F-B576-4287-B44C-F0E509E41191}" dt="2020-01-25T18:41:25.943" v="2450" actId="47"/>
        <pc:sldMkLst>
          <pc:docMk/>
          <pc:sldMk cId="643318350" sldId="274"/>
        </pc:sldMkLst>
        <pc:spChg chg="add mod">
          <ac:chgData name="Samson Christopher" userId="6a13b5f1e64a53ae" providerId="LiveId" clId="{735C0B3F-B576-4287-B44C-F0E509E41191}" dt="2020-01-25T18:35:16.300" v="2139" actId="1036"/>
          <ac:spMkLst>
            <pc:docMk/>
            <pc:sldMk cId="643318350" sldId="274"/>
            <ac:spMk id="2" creationId="{2A1E683C-040D-49CE-92C9-AEC3706F7159}"/>
          </ac:spMkLst>
        </pc:spChg>
        <pc:spChg chg="del">
          <ac:chgData name="Samson Christopher" userId="6a13b5f1e64a53ae" providerId="LiveId" clId="{735C0B3F-B576-4287-B44C-F0E509E41191}" dt="2020-01-25T18:33:30.434" v="2051" actId="478"/>
          <ac:spMkLst>
            <pc:docMk/>
            <pc:sldMk cId="643318350" sldId="274"/>
            <ac:spMk id="3" creationId="{E22BD115-AEDC-4C9A-B49C-1D23FF473179}"/>
          </ac:spMkLst>
        </pc:spChg>
      </pc:sldChg>
      <pc:sldChg chg="add del">
        <pc:chgData name="Samson Christopher" userId="6a13b5f1e64a53ae" providerId="LiveId" clId="{735C0B3F-B576-4287-B44C-F0E509E41191}" dt="2020-01-19T13:03:30.077" v="12"/>
        <pc:sldMkLst>
          <pc:docMk/>
          <pc:sldMk cId="845003218" sldId="274"/>
        </pc:sldMkLst>
      </pc:sldChg>
      <pc:sldChg chg="addSp modSp add del">
        <pc:chgData name="Samson Christopher" userId="6a13b5f1e64a53ae" providerId="LiveId" clId="{735C0B3F-B576-4287-B44C-F0E509E41191}" dt="2020-01-25T18:09:59.988" v="654" actId="47"/>
        <pc:sldMkLst>
          <pc:docMk/>
          <pc:sldMk cId="2760208065" sldId="274"/>
        </pc:sldMkLst>
        <pc:spChg chg="add mod">
          <ac:chgData name="Samson Christopher" userId="6a13b5f1e64a53ae" providerId="LiveId" clId="{735C0B3F-B576-4287-B44C-F0E509E41191}" dt="2020-01-19T13:06:39.509" v="242" actId="1035"/>
          <ac:spMkLst>
            <pc:docMk/>
            <pc:sldMk cId="2760208065" sldId="274"/>
            <ac:spMk id="2" creationId="{2EB7D4D8-5398-47C4-A3F5-91C77C77F6CF}"/>
          </ac:spMkLst>
        </pc:spChg>
      </pc:sldChg>
      <pc:sldChg chg="addSp modSp add del">
        <pc:chgData name="Samson Christopher" userId="6a13b5f1e64a53ae" providerId="LiveId" clId="{735C0B3F-B576-4287-B44C-F0E509E41191}" dt="2020-01-25T18:33:24.053" v="2040" actId="47"/>
        <pc:sldMkLst>
          <pc:docMk/>
          <pc:sldMk cId="3306677969" sldId="274"/>
        </pc:sldMkLst>
        <pc:spChg chg="add mod">
          <ac:chgData name="Samson Christopher" userId="6a13b5f1e64a53ae" providerId="LiveId" clId="{735C0B3F-B576-4287-B44C-F0E509E41191}" dt="2020-01-25T18:27:34.495" v="1500" actId="1035"/>
          <ac:spMkLst>
            <pc:docMk/>
            <pc:sldMk cId="3306677969" sldId="274"/>
            <ac:spMk id="2" creationId="{33A5615B-105C-4302-B671-BC47E34B38E6}"/>
          </ac:spMkLst>
        </pc:spChg>
      </pc:sldChg>
      <pc:sldChg chg="del">
        <pc:chgData name="Samson Christopher" userId="6a13b5f1e64a53ae" providerId="LiveId" clId="{735C0B3F-B576-4287-B44C-F0E509E41191}" dt="2020-01-19T13:02:25.505" v="3" actId="47"/>
        <pc:sldMkLst>
          <pc:docMk/>
          <pc:sldMk cId="3887046672" sldId="274"/>
        </pc:sldMkLst>
      </pc:sldChg>
      <pc:sldChg chg="addSp modSp add del">
        <pc:chgData name="Samson Christopher" userId="6a13b5f1e64a53ae" providerId="LiveId" clId="{735C0B3F-B576-4287-B44C-F0E509E41191}" dt="2020-01-25T18:24:31.944" v="1334" actId="47"/>
        <pc:sldMkLst>
          <pc:docMk/>
          <pc:sldMk cId="4277671860" sldId="274"/>
        </pc:sldMkLst>
        <pc:spChg chg="add mod">
          <ac:chgData name="Samson Christopher" userId="6a13b5f1e64a53ae" providerId="LiveId" clId="{735C0B3F-B576-4287-B44C-F0E509E41191}" dt="2020-01-25T18:21:27.217" v="1252" actId="1036"/>
          <ac:spMkLst>
            <pc:docMk/>
            <pc:sldMk cId="4277671860" sldId="274"/>
            <ac:spMk id="2" creationId="{AFC00A34-295D-4115-AFBC-E16A346245D8}"/>
          </ac:spMkLst>
        </pc:spChg>
      </pc:sldChg>
      <pc:sldChg chg="addSp delSp modSp add del">
        <pc:chgData name="Samson Christopher" userId="6a13b5f1e64a53ae" providerId="LiveId" clId="{735C0B3F-B576-4287-B44C-F0E509E41191}" dt="2020-01-25T18:38:34.485" v="2396" actId="47"/>
        <pc:sldMkLst>
          <pc:docMk/>
          <pc:sldMk cId="2074080802" sldId="275"/>
        </pc:sldMkLst>
        <pc:spChg chg="add del mod">
          <ac:chgData name="Samson Christopher" userId="6a13b5f1e64a53ae" providerId="LiveId" clId="{735C0B3F-B576-4287-B44C-F0E509E41191}" dt="2020-01-25T18:34:02.998" v="2064"/>
          <ac:spMkLst>
            <pc:docMk/>
            <pc:sldMk cId="2074080802" sldId="275"/>
            <ac:spMk id="2" creationId="{147AC026-AD0E-4917-9755-70249334D199}"/>
          </ac:spMkLst>
        </pc:spChg>
        <pc:spChg chg="add mod">
          <ac:chgData name="Samson Christopher" userId="6a13b5f1e64a53ae" providerId="LiveId" clId="{735C0B3F-B576-4287-B44C-F0E509E41191}" dt="2020-01-25T18:35:44.607" v="2228" actId="1035"/>
          <ac:spMkLst>
            <pc:docMk/>
            <pc:sldMk cId="2074080802" sldId="275"/>
            <ac:spMk id="3" creationId="{2ED64803-366F-4CAC-847B-EC2C61B687A0}"/>
          </ac:spMkLst>
        </pc:spChg>
      </pc:sldChg>
      <pc:sldChg chg="addSp delSp modSp add del">
        <pc:chgData name="Samson Christopher" userId="6a13b5f1e64a53ae" providerId="LiveId" clId="{735C0B3F-B576-4287-B44C-F0E509E41191}" dt="2020-01-26T07:11:32.531" v="3119" actId="47"/>
        <pc:sldMkLst>
          <pc:docMk/>
          <pc:sldMk cId="2276204489" sldId="275"/>
        </pc:sldMkLst>
        <pc:spChg chg="del">
          <ac:chgData name="Samson Christopher" userId="6a13b5f1e64a53ae" providerId="LiveId" clId="{735C0B3F-B576-4287-B44C-F0E509E41191}" dt="2020-01-25T18:38:41.471" v="2400" actId="478"/>
          <ac:spMkLst>
            <pc:docMk/>
            <pc:sldMk cId="2276204489" sldId="275"/>
            <ac:spMk id="2" creationId="{2A1E683C-040D-49CE-92C9-AEC3706F7159}"/>
          </ac:spMkLst>
        </pc:spChg>
        <pc:spChg chg="add mod">
          <ac:chgData name="Samson Christopher" userId="6a13b5f1e64a53ae" providerId="LiveId" clId="{735C0B3F-B576-4287-B44C-F0E509E41191}" dt="2020-01-25T18:41:46.583" v="2512" actId="1036"/>
          <ac:spMkLst>
            <pc:docMk/>
            <pc:sldMk cId="2276204489" sldId="275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24:32.126" v="1335" actId="47"/>
        <pc:sldMkLst>
          <pc:docMk/>
          <pc:sldMk cId="2998028977" sldId="275"/>
        </pc:sldMkLst>
        <pc:spChg chg="add mod">
          <ac:chgData name="Samson Christopher" userId="6a13b5f1e64a53ae" providerId="LiveId" clId="{735C0B3F-B576-4287-B44C-F0E509E41191}" dt="2020-01-25T18:22:05.319" v="1332" actId="1036"/>
          <ac:spMkLst>
            <pc:docMk/>
            <pc:sldMk cId="2998028977" sldId="275"/>
            <ac:spMk id="2" creationId="{DB43C7DB-9C8B-4AE1-AEF2-5990426160DD}"/>
          </ac:spMkLst>
        </pc:spChg>
      </pc:sldChg>
      <pc:sldChg chg="addSp modSp add del">
        <pc:chgData name="Samson Christopher" userId="6a13b5f1e64a53ae" providerId="LiveId" clId="{735C0B3F-B576-4287-B44C-F0E509E41191}" dt="2020-01-25T18:33:24.240" v="2041" actId="47"/>
        <pc:sldMkLst>
          <pc:docMk/>
          <pc:sldMk cId="3075202083" sldId="275"/>
        </pc:sldMkLst>
        <pc:spChg chg="add mod">
          <ac:chgData name="Samson Christopher" userId="6a13b5f1e64a53ae" providerId="LiveId" clId="{735C0B3F-B576-4287-B44C-F0E509E41191}" dt="2020-01-25T18:27:46.689" v="1566" actId="1035"/>
          <ac:spMkLst>
            <pc:docMk/>
            <pc:sldMk cId="3075202083" sldId="275"/>
            <ac:spMk id="2" creationId="{1A2F447E-638B-45DB-9F5C-264FA9842AA7}"/>
          </ac:spMkLst>
        </pc:spChg>
      </pc:sldChg>
      <pc:sldChg chg="del">
        <pc:chgData name="Samson Christopher" userId="6a13b5f1e64a53ae" providerId="LiveId" clId="{735C0B3F-B576-4287-B44C-F0E509E41191}" dt="2020-01-19T13:02:25.659" v="4" actId="47"/>
        <pc:sldMkLst>
          <pc:docMk/>
          <pc:sldMk cId="4039317256" sldId="275"/>
        </pc:sldMkLst>
      </pc:sldChg>
      <pc:sldChg chg="addSp modSp add del">
        <pc:chgData name="Samson Christopher" userId="6a13b5f1e64a53ae" providerId="LiveId" clId="{735C0B3F-B576-4287-B44C-F0E509E41191}" dt="2020-01-25T18:10:00.173" v="655" actId="47"/>
        <pc:sldMkLst>
          <pc:docMk/>
          <pc:sldMk cId="4265018692" sldId="275"/>
        </pc:sldMkLst>
        <pc:spChg chg="add mod">
          <ac:chgData name="Samson Christopher" userId="6a13b5f1e64a53ae" providerId="LiveId" clId="{735C0B3F-B576-4287-B44C-F0E509E41191}" dt="2020-01-19T13:06:50.827" v="298" actId="1036"/>
          <ac:spMkLst>
            <pc:docMk/>
            <pc:sldMk cId="4265018692" sldId="275"/>
            <ac:spMk id="2" creationId="{79F361B9-0570-42A1-B5FB-596746F9D1DD}"/>
          </ac:spMkLst>
        </pc:spChg>
      </pc:sldChg>
      <pc:sldChg chg="addSp modSp add del">
        <pc:chgData name="Samson Christopher" userId="6a13b5f1e64a53ae" providerId="LiveId" clId="{735C0B3F-B576-4287-B44C-F0E509E41191}" dt="2020-01-26T07:08:07.418" v="3061" actId="47"/>
        <pc:sldMkLst>
          <pc:docMk/>
          <pc:sldMk cId="114609864" sldId="276"/>
        </pc:sldMkLst>
        <pc:spChg chg="add mod">
          <ac:chgData name="Samson Christopher" userId="6a13b5f1e64a53ae" providerId="LiveId" clId="{735C0B3F-B576-4287-B44C-F0E509E41191}" dt="2020-01-25T18:42:17.860" v="2576" actId="1035"/>
          <ac:spMkLst>
            <pc:docMk/>
            <pc:sldMk cId="114609864" sldId="276"/>
            <ac:spMk id="2" creationId="{4A803730-D273-4C06-8A7A-6150AD0F58B2}"/>
          </ac:spMkLst>
        </pc:spChg>
      </pc:sldChg>
      <pc:sldChg chg="addSp modSp add del">
        <pc:chgData name="Samson Christopher" userId="6a13b5f1e64a53ae" providerId="LiveId" clId="{735C0B3F-B576-4287-B44C-F0E509E41191}" dt="2020-01-25T18:10:00.358" v="656" actId="47"/>
        <pc:sldMkLst>
          <pc:docMk/>
          <pc:sldMk cId="1987562098" sldId="276"/>
        </pc:sldMkLst>
        <pc:spChg chg="add mod">
          <ac:chgData name="Samson Christopher" userId="6a13b5f1e64a53ae" providerId="LiveId" clId="{735C0B3F-B576-4287-B44C-F0E509E41191}" dt="2020-01-19T13:07:03.808" v="359" actId="1035"/>
          <ac:spMkLst>
            <pc:docMk/>
            <pc:sldMk cId="1987562098" sldId="276"/>
            <ac:spMk id="2" creationId="{F3321408-49F5-48AE-A561-20FB354CFC64}"/>
          </ac:spMkLst>
        </pc:spChg>
      </pc:sldChg>
      <pc:sldChg chg="del">
        <pc:chgData name="Samson Christopher" userId="6a13b5f1e64a53ae" providerId="LiveId" clId="{735C0B3F-B576-4287-B44C-F0E509E41191}" dt="2020-01-19T13:02:25.847" v="5" actId="47"/>
        <pc:sldMkLst>
          <pc:docMk/>
          <pc:sldMk cId="1995236991" sldId="276"/>
        </pc:sldMkLst>
      </pc:sldChg>
      <pc:sldChg chg="addSp modSp add del">
        <pc:chgData name="Samson Christopher" userId="6a13b5f1e64a53ae" providerId="LiveId" clId="{735C0B3F-B576-4287-B44C-F0E509E41191}" dt="2020-01-25T18:24:32.297" v="1336" actId="47"/>
        <pc:sldMkLst>
          <pc:docMk/>
          <pc:sldMk cId="2095808785" sldId="276"/>
        </pc:sldMkLst>
        <pc:spChg chg="add mod">
          <ac:chgData name="Samson Christopher" userId="6a13b5f1e64a53ae" providerId="LiveId" clId="{735C0B3F-B576-4287-B44C-F0E509E41191}" dt="2020-01-25T18:19:59.357" v="1053" actId="1035"/>
          <ac:spMkLst>
            <pc:docMk/>
            <pc:sldMk cId="2095808785" sldId="276"/>
            <ac:spMk id="2" creationId="{E4A00400-A748-4BDE-A9D0-56C79DA10EFA}"/>
          </ac:spMkLst>
        </pc:spChg>
      </pc:sldChg>
      <pc:sldChg chg="addSp modSp add del">
        <pc:chgData name="Samson Christopher" userId="6a13b5f1e64a53ae" providerId="LiveId" clId="{735C0B3F-B576-4287-B44C-F0E509E41191}" dt="2020-01-25T18:33:24.391" v="2042" actId="47"/>
        <pc:sldMkLst>
          <pc:docMk/>
          <pc:sldMk cId="2813082151" sldId="276"/>
        </pc:sldMkLst>
        <pc:spChg chg="add mod">
          <ac:chgData name="Samson Christopher" userId="6a13b5f1e64a53ae" providerId="LiveId" clId="{735C0B3F-B576-4287-B44C-F0E509E41191}" dt="2020-01-25T18:28:22.828" v="1620" actId="1036"/>
          <ac:spMkLst>
            <pc:docMk/>
            <pc:sldMk cId="2813082151" sldId="276"/>
            <ac:spMk id="2" creationId="{D3F3E529-B667-4A5F-91DB-97C967A61BE6}"/>
          </ac:spMkLst>
        </pc:spChg>
      </pc:sldChg>
      <pc:sldChg chg="addSp delSp modSp add del">
        <pc:chgData name="Samson Christopher" userId="6a13b5f1e64a53ae" providerId="LiveId" clId="{735C0B3F-B576-4287-B44C-F0E509E41191}" dt="2020-01-26T07:23:57.192" v="4209" actId="47"/>
        <pc:sldMkLst>
          <pc:docMk/>
          <pc:sldMk cId="2976125538" sldId="276"/>
        </pc:sldMkLst>
        <pc:spChg chg="add mod">
          <ac:chgData name="Samson Christopher" userId="6a13b5f1e64a53ae" providerId="LiveId" clId="{735C0B3F-B576-4287-B44C-F0E509E41191}" dt="2020-01-26T07:15:26.480" v="3150" actId="1036"/>
          <ac:spMkLst>
            <pc:docMk/>
            <pc:sldMk cId="2976125538" sldId="276"/>
            <ac:spMk id="2" creationId="{9E3ACA07-E067-4E09-B6DA-FA51F83F4D39}"/>
          </ac:spMkLst>
        </pc:spChg>
        <pc:spChg chg="del">
          <ac:chgData name="Samson Christopher" userId="6a13b5f1e64a53ae" providerId="LiveId" clId="{735C0B3F-B576-4287-B44C-F0E509E41191}" dt="2020-01-26T07:08:14.954" v="3070" actId="478"/>
          <ac:spMkLst>
            <pc:docMk/>
            <pc:sldMk cId="2976125538" sldId="276"/>
            <ac:spMk id="3" creationId="{6A75DA26-21C1-4A16-ABD8-1DF99AF37831}"/>
          </ac:spMkLst>
        </pc:spChg>
      </pc:sldChg>
      <pc:sldChg chg="addSp modSp add del">
        <pc:chgData name="Samson Christopher" userId="6a13b5f1e64a53ae" providerId="LiveId" clId="{735C0B3F-B576-4287-B44C-F0E509E41191}" dt="2020-01-25T18:38:34.717" v="2397" actId="47"/>
        <pc:sldMkLst>
          <pc:docMk/>
          <pc:sldMk cId="3498884412" sldId="276"/>
        </pc:sldMkLst>
        <pc:spChg chg="add mod">
          <ac:chgData name="Samson Christopher" userId="6a13b5f1e64a53ae" providerId="LiveId" clId="{735C0B3F-B576-4287-B44C-F0E509E41191}" dt="2020-01-25T18:36:15.385" v="2299" actId="1036"/>
          <ac:spMkLst>
            <pc:docMk/>
            <pc:sldMk cId="3498884412" sldId="276"/>
            <ac:spMk id="2" creationId="{AA4CCE0F-A0C3-4971-B52A-4479F4DE8B08}"/>
          </ac:spMkLst>
        </pc:spChg>
      </pc:sldChg>
      <pc:sldChg chg="addSp modSp add del">
        <pc:chgData name="Samson Christopher" userId="6a13b5f1e64a53ae" providerId="LiveId" clId="{735C0B3F-B576-4287-B44C-F0E509E41191}" dt="2020-01-25T18:10:00.582" v="657" actId="47"/>
        <pc:sldMkLst>
          <pc:docMk/>
          <pc:sldMk cId="1013600496" sldId="277"/>
        </pc:sldMkLst>
        <pc:spChg chg="add mod">
          <ac:chgData name="Samson Christopher" userId="6a13b5f1e64a53ae" providerId="LiveId" clId="{735C0B3F-B576-4287-B44C-F0E509E41191}" dt="2020-01-19T13:07:19.495" v="423" actId="1036"/>
          <ac:spMkLst>
            <pc:docMk/>
            <pc:sldMk cId="1013600496" sldId="277"/>
            <ac:spMk id="2" creationId="{C9B44BD3-DA07-40F6-8565-33E540FA6AC3}"/>
          </ac:spMkLst>
        </pc:spChg>
      </pc:sldChg>
      <pc:sldChg chg="addSp modSp add del">
        <pc:chgData name="Samson Christopher" userId="6a13b5f1e64a53ae" providerId="LiveId" clId="{735C0B3F-B576-4287-B44C-F0E509E41191}" dt="2020-01-25T18:33:24.565" v="2043" actId="47"/>
        <pc:sldMkLst>
          <pc:docMk/>
          <pc:sldMk cId="1203966630" sldId="277"/>
        </pc:sldMkLst>
        <pc:spChg chg="add mod">
          <ac:chgData name="Samson Christopher" userId="6a13b5f1e64a53ae" providerId="LiveId" clId="{735C0B3F-B576-4287-B44C-F0E509E41191}" dt="2020-01-25T18:28:45.566" v="1688" actId="1036"/>
          <ac:spMkLst>
            <pc:docMk/>
            <pc:sldMk cId="1203966630" sldId="277"/>
            <ac:spMk id="2" creationId="{A247F076-1271-4959-A397-0028E36CE7A8}"/>
          </ac:spMkLst>
        </pc:spChg>
        <pc:spChg chg="mod">
          <ac:chgData name="Samson Christopher" userId="6a13b5f1e64a53ae" providerId="LiveId" clId="{735C0B3F-B576-4287-B44C-F0E509E41191}" dt="2020-01-25T18:28:36.897" v="1676" actId="1076"/>
          <ac:spMkLst>
            <pc:docMk/>
            <pc:sldMk cId="1203966630" sldId="277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517" v="4174" actId="47"/>
        <pc:sldMkLst>
          <pc:docMk/>
          <pc:sldMk cId="1387956063" sldId="277"/>
        </pc:sldMkLst>
        <pc:spChg chg="add mod">
          <ac:chgData name="Samson Christopher" userId="6a13b5f1e64a53ae" providerId="LiveId" clId="{735C0B3F-B576-4287-B44C-F0E509E41191}" dt="2020-01-26T07:15:48.723" v="3218" actId="1036"/>
          <ac:spMkLst>
            <pc:docMk/>
            <pc:sldMk cId="1387956063" sldId="277"/>
            <ac:spMk id="2" creationId="{083DA70A-033B-4A3B-A3D6-0E766A79CCE1}"/>
          </ac:spMkLst>
        </pc:spChg>
      </pc:sldChg>
      <pc:sldChg chg="addSp modSp add del">
        <pc:chgData name="Samson Christopher" userId="6a13b5f1e64a53ae" providerId="LiveId" clId="{735C0B3F-B576-4287-B44C-F0E509E41191}" dt="2020-01-26T07:08:07.543" v="3062" actId="47"/>
        <pc:sldMkLst>
          <pc:docMk/>
          <pc:sldMk cId="1946075374" sldId="277"/>
        </pc:sldMkLst>
        <pc:spChg chg="add mod">
          <ac:chgData name="Samson Christopher" userId="6a13b5f1e64a53ae" providerId="LiveId" clId="{735C0B3F-B576-4287-B44C-F0E509E41191}" dt="2020-01-25T18:42:43.065" v="2652" actId="1036"/>
          <ac:spMkLst>
            <pc:docMk/>
            <pc:sldMk cId="1946075374" sldId="277"/>
            <ac:spMk id="2" creationId="{8F079DE9-2167-40DE-92D6-EBE03D38C820}"/>
          </ac:spMkLst>
        </pc:spChg>
      </pc:sldChg>
      <pc:sldChg chg="del">
        <pc:chgData name="Samson Christopher" userId="6a13b5f1e64a53ae" providerId="LiveId" clId="{735C0B3F-B576-4287-B44C-F0E509E41191}" dt="2020-01-19T13:02:25.981" v="6" actId="47"/>
        <pc:sldMkLst>
          <pc:docMk/>
          <pc:sldMk cId="3745078439" sldId="277"/>
        </pc:sldMkLst>
      </pc:sldChg>
      <pc:sldChg chg="addSp modSp add del">
        <pc:chgData name="Samson Christopher" userId="6a13b5f1e64a53ae" providerId="LiveId" clId="{735C0B3F-B576-4287-B44C-F0E509E41191}" dt="2020-01-25T18:24:32.457" v="1337" actId="47"/>
        <pc:sldMkLst>
          <pc:docMk/>
          <pc:sldMk cId="4021332376" sldId="277"/>
        </pc:sldMkLst>
        <pc:spChg chg="add mod">
          <ac:chgData name="Samson Christopher" userId="6a13b5f1e64a53ae" providerId="LiveId" clId="{735C0B3F-B576-4287-B44C-F0E509E41191}" dt="2020-01-25T18:19:44.567" v="1004" actId="1036"/>
          <ac:spMkLst>
            <pc:docMk/>
            <pc:sldMk cId="4021332376" sldId="277"/>
            <ac:spMk id="2" creationId="{91B02A6B-A815-4C9D-8B0E-F9B7ACF684D2}"/>
          </ac:spMkLst>
        </pc:spChg>
      </pc:sldChg>
      <pc:sldChg chg="addSp modSp add del">
        <pc:chgData name="Samson Christopher" userId="6a13b5f1e64a53ae" providerId="LiveId" clId="{735C0B3F-B576-4287-B44C-F0E509E41191}" dt="2020-01-25T18:38:35.004" v="2398" actId="47"/>
        <pc:sldMkLst>
          <pc:docMk/>
          <pc:sldMk cId="4214590907" sldId="277"/>
        </pc:sldMkLst>
        <pc:spChg chg="add mod">
          <ac:chgData name="Samson Christopher" userId="6a13b5f1e64a53ae" providerId="LiveId" clId="{735C0B3F-B576-4287-B44C-F0E509E41191}" dt="2020-01-25T18:37:01.437" v="2395" actId="1036"/>
          <ac:spMkLst>
            <pc:docMk/>
            <pc:sldMk cId="4214590907" sldId="277"/>
            <ac:spMk id="2" creationId="{B6CB1361-C201-4459-BEDE-EF3F8AE61DA9}"/>
          </ac:spMkLst>
        </pc:spChg>
      </pc:sldChg>
      <pc:sldChg chg="addSp delSp modSp add del">
        <pc:chgData name="Samson Christopher" userId="6a13b5f1e64a53ae" providerId="LiveId" clId="{735C0B3F-B576-4287-B44C-F0E509E41191}" dt="2020-01-26T07:32:22.029" v="4647" actId="47"/>
        <pc:sldMkLst>
          <pc:docMk/>
          <pc:sldMk cId="4267103821" sldId="277"/>
        </pc:sldMkLst>
        <pc:spChg chg="del">
          <ac:chgData name="Samson Christopher" userId="6a13b5f1e64a53ae" providerId="LiveId" clId="{735C0B3F-B576-4287-B44C-F0E509E41191}" dt="2020-01-26T07:23:05.035" v="4192" actId="478"/>
          <ac:spMkLst>
            <pc:docMk/>
            <pc:sldMk cId="4267103821" sldId="277"/>
            <ac:spMk id="2" creationId="{9E3ACA07-E067-4E09-B6DA-FA51F83F4D39}"/>
          </ac:spMkLst>
        </pc:spChg>
        <pc:spChg chg="add mod">
          <ac:chgData name="Samson Christopher" userId="6a13b5f1e64a53ae" providerId="LiveId" clId="{735C0B3F-B576-4287-B44C-F0E509E41191}" dt="2020-01-26T07:24:09.513" v="4221" actId="1035"/>
          <ac:spMkLst>
            <pc:docMk/>
            <pc:sldMk cId="4267103821" sldId="277"/>
            <ac:spMk id="3" creationId="{7EE87AED-7FAB-4957-B17A-D233BF08121B}"/>
          </ac:spMkLst>
        </pc:spChg>
      </pc:sldChg>
      <pc:sldChg chg="addSp modSp add del">
        <pc:chgData name="Samson Christopher" userId="6a13b5f1e64a53ae" providerId="LiveId" clId="{735C0B3F-B576-4287-B44C-F0E509E41191}" dt="2020-01-25T18:33:24.751" v="2044" actId="47"/>
        <pc:sldMkLst>
          <pc:docMk/>
          <pc:sldMk cId="85576497" sldId="278"/>
        </pc:sldMkLst>
        <pc:spChg chg="add mod">
          <ac:chgData name="Samson Christopher" userId="6a13b5f1e64a53ae" providerId="LiveId" clId="{735C0B3F-B576-4287-B44C-F0E509E41191}" dt="2020-01-25T18:29:12.313" v="1749" actId="1036"/>
          <ac:spMkLst>
            <pc:docMk/>
            <pc:sldMk cId="85576497" sldId="278"/>
            <ac:spMk id="2" creationId="{6058F5EB-2CC3-44A7-AC5A-1C5AE89AB630}"/>
          </ac:spMkLst>
        </pc:spChg>
      </pc:sldChg>
      <pc:sldChg chg="addSp modSp add del">
        <pc:chgData name="Samson Christopher" userId="6a13b5f1e64a53ae" providerId="LiveId" clId="{735C0B3F-B576-4287-B44C-F0E509E41191}" dt="2020-01-26T07:22:52.701" v="4175" actId="47"/>
        <pc:sldMkLst>
          <pc:docMk/>
          <pc:sldMk cId="407731478" sldId="278"/>
        </pc:sldMkLst>
        <pc:spChg chg="add mod">
          <ac:chgData name="Samson Christopher" userId="6a13b5f1e64a53ae" providerId="LiveId" clId="{735C0B3F-B576-4287-B44C-F0E509E41191}" dt="2020-01-26T07:17:27.071" v="3279" actId="1035"/>
          <ac:spMkLst>
            <pc:docMk/>
            <pc:sldMk cId="407731478" sldId="278"/>
            <ac:spMk id="2" creationId="{7C8FB29D-A31C-4AC5-B182-7C685EACD434}"/>
          </ac:spMkLst>
        </pc:spChg>
      </pc:sldChg>
      <pc:sldChg chg="add del">
        <pc:chgData name="Samson Christopher" userId="6a13b5f1e64a53ae" providerId="LiveId" clId="{735C0B3F-B576-4287-B44C-F0E509E41191}" dt="2020-01-25T18:34:25.483" v="2068" actId="47"/>
        <pc:sldMkLst>
          <pc:docMk/>
          <pc:sldMk cId="462057579" sldId="278"/>
        </pc:sldMkLst>
      </pc:sldChg>
      <pc:sldChg chg="addSp modSp add del">
        <pc:chgData name="Samson Christopher" userId="6a13b5f1e64a53ae" providerId="LiveId" clId="{735C0B3F-B576-4287-B44C-F0E509E41191}" dt="2020-01-26T07:08:07.683" v="3063" actId="47"/>
        <pc:sldMkLst>
          <pc:docMk/>
          <pc:sldMk cId="1184108205" sldId="278"/>
        </pc:sldMkLst>
        <pc:spChg chg="add mod">
          <ac:chgData name="Samson Christopher" userId="6a13b5f1e64a53ae" providerId="LiveId" clId="{735C0B3F-B576-4287-B44C-F0E509E41191}" dt="2020-01-25T18:43:11.048" v="2705" actId="1036"/>
          <ac:spMkLst>
            <pc:docMk/>
            <pc:sldMk cId="1184108205" sldId="278"/>
            <ac:spMk id="2" creationId="{5D8A5829-2305-4FB3-A4F5-5F3B469ECC6B}"/>
          </ac:spMkLst>
        </pc:spChg>
      </pc:sldChg>
      <pc:sldChg chg="addSp delSp modSp add del">
        <pc:chgData name="Samson Christopher" userId="6a13b5f1e64a53ae" providerId="LiveId" clId="{735C0B3F-B576-4287-B44C-F0E509E41191}" dt="2020-01-26T13:37:16.248" v="5101" actId="47"/>
        <pc:sldMkLst>
          <pc:docMk/>
          <pc:sldMk cId="2139732698" sldId="278"/>
        </pc:sldMkLst>
        <pc:spChg chg="del">
          <ac:chgData name="Samson Christopher" userId="6a13b5f1e64a53ae" providerId="LiveId" clId="{735C0B3F-B576-4287-B44C-F0E509E41191}" dt="2020-01-26T07:31:49.463" v="4631" actId="478"/>
          <ac:spMkLst>
            <pc:docMk/>
            <pc:sldMk cId="2139732698" sldId="278"/>
            <ac:spMk id="3" creationId="{7EE87AED-7FAB-4957-B17A-D233BF08121B}"/>
          </ac:spMkLst>
        </pc:spChg>
        <pc:spChg chg="add mod">
          <ac:chgData name="Samson Christopher" userId="6a13b5f1e64a53ae" providerId="LiveId" clId="{735C0B3F-B576-4287-B44C-F0E509E41191}" dt="2020-01-26T07:35:35.683" v="4704" actId="113"/>
          <ac:spMkLst>
            <pc:docMk/>
            <pc:sldMk cId="2139732698" sldId="278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24:32.633" v="1338" actId="47"/>
        <pc:sldMkLst>
          <pc:docMk/>
          <pc:sldMk cId="2199969547" sldId="278"/>
        </pc:sldMkLst>
        <pc:spChg chg="add mod">
          <ac:chgData name="Samson Christopher" userId="6a13b5f1e64a53ae" providerId="LiveId" clId="{735C0B3F-B576-4287-B44C-F0E509E41191}" dt="2020-01-25T18:19:14.914" v="932" actId="1036"/>
          <ac:spMkLst>
            <pc:docMk/>
            <pc:sldMk cId="2199969547" sldId="278"/>
            <ac:spMk id="2" creationId="{631324DC-9C62-4F84-B2F9-A7A018FC3869}"/>
          </ac:spMkLst>
        </pc:spChg>
      </pc:sldChg>
      <pc:sldChg chg="addSp modSp add del">
        <pc:chgData name="Samson Christopher" userId="6a13b5f1e64a53ae" providerId="LiveId" clId="{735C0B3F-B576-4287-B44C-F0E509E41191}" dt="2020-01-25T18:10:00.779" v="658" actId="47"/>
        <pc:sldMkLst>
          <pc:docMk/>
          <pc:sldMk cId="3643488993" sldId="278"/>
        </pc:sldMkLst>
        <pc:spChg chg="add mod">
          <ac:chgData name="Samson Christopher" userId="6a13b5f1e64a53ae" providerId="LiveId" clId="{735C0B3F-B576-4287-B44C-F0E509E41191}" dt="2020-01-19T13:07:30.735" v="474" actId="1036"/>
          <ac:spMkLst>
            <pc:docMk/>
            <pc:sldMk cId="3643488993" sldId="278"/>
            <ac:spMk id="2" creationId="{24F05F68-B9F5-4F22-BB8A-7A1521E4FCBB}"/>
          </ac:spMkLst>
        </pc:spChg>
      </pc:sldChg>
      <pc:sldChg chg="addSp modSp add del">
        <pc:chgData name="Samson Christopher" userId="6a13b5f1e64a53ae" providerId="LiveId" clId="{735C0B3F-B576-4287-B44C-F0E509E41191}" dt="2020-01-26T07:31:40.441" v="4623" actId="47"/>
        <pc:sldMkLst>
          <pc:docMk/>
          <pc:sldMk cId="3761543835" sldId="278"/>
        </pc:sldMkLst>
        <pc:spChg chg="add mod">
          <ac:chgData name="Samson Christopher" userId="6a13b5f1e64a53ae" providerId="LiveId" clId="{735C0B3F-B576-4287-B44C-F0E509E41191}" dt="2020-01-26T07:24:57.907" v="4300" actId="1036"/>
          <ac:spMkLst>
            <pc:docMk/>
            <pc:sldMk cId="3761543835" sldId="278"/>
            <ac:spMk id="2" creationId="{3D61EF09-A2CB-4395-A0BC-43173F12A8B9}"/>
          </ac:spMkLst>
        </pc:spChg>
        <pc:spChg chg="mod">
          <ac:chgData name="Samson Christopher" userId="6a13b5f1e64a53ae" providerId="LiveId" clId="{735C0B3F-B576-4287-B44C-F0E509E41191}" dt="2020-01-26T07:24:47.765" v="4231" actId="1076"/>
          <ac:spMkLst>
            <pc:docMk/>
            <pc:sldMk cId="3761543835" sldId="278"/>
            <ac:spMk id="6" creationId="{78BDB258-58CC-44AE-80BE-DB2ADED7CF91}"/>
          </ac:spMkLst>
        </pc:spChg>
      </pc:sldChg>
      <pc:sldChg chg="addSp modSp add del">
        <pc:chgData name="Samson Christopher" userId="6a13b5f1e64a53ae" providerId="LiveId" clId="{735C0B3F-B576-4287-B44C-F0E509E41191}" dt="2020-01-26T07:22:52.860" v="4176" actId="47"/>
        <pc:sldMkLst>
          <pc:docMk/>
          <pc:sldMk cId="118891490" sldId="279"/>
        </pc:sldMkLst>
        <pc:spChg chg="add mod">
          <ac:chgData name="Samson Christopher" userId="6a13b5f1e64a53ae" providerId="LiveId" clId="{735C0B3F-B576-4287-B44C-F0E509E41191}" dt="2020-01-26T07:17:40.125" v="3339" actId="1035"/>
          <ac:spMkLst>
            <pc:docMk/>
            <pc:sldMk cId="118891490" sldId="279"/>
            <ac:spMk id="2" creationId="{C7682F02-92E1-472C-926B-AADB7E6E93BC}"/>
          </ac:spMkLst>
        </pc:spChg>
      </pc:sldChg>
      <pc:sldChg chg="addSp modSp add del">
        <pc:chgData name="Samson Christopher" userId="6a13b5f1e64a53ae" providerId="LiveId" clId="{735C0B3F-B576-4287-B44C-F0E509E41191}" dt="2020-01-26T07:08:07.844" v="3064" actId="47"/>
        <pc:sldMkLst>
          <pc:docMk/>
          <pc:sldMk cId="190868576" sldId="279"/>
        </pc:sldMkLst>
        <pc:spChg chg="add mod">
          <ac:chgData name="Samson Christopher" userId="6a13b5f1e64a53ae" providerId="LiveId" clId="{735C0B3F-B576-4287-B44C-F0E509E41191}" dt="2020-01-25T18:43:35.753" v="2766" actId="1036"/>
          <ac:spMkLst>
            <pc:docMk/>
            <pc:sldMk cId="190868576" sldId="279"/>
            <ac:spMk id="2" creationId="{03E6435C-B733-4F47-9EF3-F5A39B4DAFC7}"/>
          </ac:spMkLst>
        </pc:spChg>
      </pc:sldChg>
      <pc:sldChg chg="addSp modSp add del">
        <pc:chgData name="Samson Christopher" userId="6a13b5f1e64a53ae" providerId="LiveId" clId="{735C0B3F-B576-4287-B44C-F0E509E41191}" dt="2020-01-26T13:34:38.714" v="5046" actId="47"/>
        <pc:sldMkLst>
          <pc:docMk/>
          <pc:sldMk cId="509825001" sldId="279"/>
        </pc:sldMkLst>
        <pc:spChg chg="add mod">
          <ac:chgData name="Samson Christopher" userId="6a13b5f1e64a53ae" providerId="LiveId" clId="{735C0B3F-B576-4287-B44C-F0E509E41191}" dt="2020-01-26T07:35:29.103" v="4703" actId="1035"/>
          <ac:spMkLst>
            <pc:docMk/>
            <pc:sldMk cId="509825001" sldId="279"/>
            <ac:spMk id="3" creationId="{3191BCDA-21DD-4D5A-9EC9-E1F375E596E1}"/>
          </ac:spMkLst>
        </pc:spChg>
      </pc:sldChg>
      <pc:sldChg chg="addSp modSp add del">
        <pc:chgData name="Samson Christopher" userId="6a13b5f1e64a53ae" providerId="LiveId" clId="{735C0B3F-B576-4287-B44C-F0E509E41191}" dt="2020-01-25T18:10:00.996" v="659" actId="47"/>
        <pc:sldMkLst>
          <pc:docMk/>
          <pc:sldMk cId="1816067697" sldId="279"/>
        </pc:sldMkLst>
        <pc:spChg chg="add mod">
          <ac:chgData name="Samson Christopher" userId="6a13b5f1e64a53ae" providerId="LiveId" clId="{735C0B3F-B576-4287-B44C-F0E509E41191}" dt="2020-01-19T13:07:51.676" v="535" actId="1036"/>
          <ac:spMkLst>
            <pc:docMk/>
            <pc:sldMk cId="1816067697" sldId="279"/>
            <ac:spMk id="2" creationId="{50FDAF8C-03B4-4111-AD35-D01DD8B89F27}"/>
          </ac:spMkLst>
        </pc:spChg>
      </pc:sldChg>
      <pc:sldChg chg="addSp delSp modSp add">
        <pc:chgData name="Samson Christopher" userId="6a13b5f1e64a53ae" providerId="LiveId" clId="{735C0B3F-B576-4287-B44C-F0E509E41191}" dt="2020-01-26T13:39:13.910" v="5156" actId="1036"/>
        <pc:sldMkLst>
          <pc:docMk/>
          <pc:sldMk cId="2558601213" sldId="279"/>
        </pc:sldMkLst>
        <pc:spChg chg="add mod">
          <ac:chgData name="Samson Christopher" userId="6a13b5f1e64a53ae" providerId="LiveId" clId="{735C0B3F-B576-4287-B44C-F0E509E41191}" dt="2020-01-26T13:39:13.910" v="5156" actId="1036"/>
          <ac:spMkLst>
            <pc:docMk/>
            <pc:sldMk cId="2558601213" sldId="279"/>
            <ac:spMk id="2" creationId="{DCD06CBF-6B8C-41D1-A832-D6F316299663}"/>
          </ac:spMkLst>
        </pc:spChg>
        <pc:spChg chg="del">
          <ac:chgData name="Samson Christopher" userId="6a13b5f1e64a53ae" providerId="LiveId" clId="{735C0B3F-B576-4287-B44C-F0E509E41191}" dt="2020-01-26T13:34:49.513" v="5060" actId="478"/>
          <ac:spMkLst>
            <pc:docMk/>
            <pc:sldMk cId="2558601213" sldId="279"/>
            <ac:spMk id="4" creationId="{046CD503-BAAD-42EF-95BA-818B5F285B3A}"/>
          </ac:spMkLst>
        </pc:spChg>
      </pc:sldChg>
      <pc:sldChg chg="addSp modSp add del">
        <pc:chgData name="Samson Christopher" userId="6a13b5f1e64a53ae" providerId="LiveId" clId="{735C0B3F-B576-4287-B44C-F0E509E41191}" dt="2020-01-25T18:33:24.970" v="2045" actId="47"/>
        <pc:sldMkLst>
          <pc:docMk/>
          <pc:sldMk cId="2663880373" sldId="279"/>
        </pc:sldMkLst>
        <pc:spChg chg="add mod">
          <ac:chgData name="Samson Christopher" userId="6a13b5f1e64a53ae" providerId="LiveId" clId="{735C0B3F-B576-4287-B44C-F0E509E41191}" dt="2020-01-25T18:29:40.167" v="1816" actId="1035"/>
          <ac:spMkLst>
            <pc:docMk/>
            <pc:sldMk cId="2663880373" sldId="279"/>
            <ac:spMk id="2" creationId="{4AB0C963-C42B-4C2E-9072-6975EE52C27A}"/>
          </ac:spMkLst>
        </pc:spChg>
      </pc:sldChg>
      <pc:sldChg chg="add del">
        <pc:chgData name="Samson Christopher" userId="6a13b5f1e64a53ae" providerId="LiveId" clId="{735C0B3F-B576-4287-B44C-F0E509E41191}" dt="2020-01-25T18:34:25.849" v="2069" actId="47"/>
        <pc:sldMkLst>
          <pc:docMk/>
          <pc:sldMk cId="2896844222" sldId="279"/>
        </pc:sldMkLst>
      </pc:sldChg>
      <pc:sldChg chg="addSp modSp add del">
        <pc:chgData name="Samson Christopher" userId="6a13b5f1e64a53ae" providerId="LiveId" clId="{735C0B3F-B576-4287-B44C-F0E509E41191}" dt="2020-01-26T07:31:40.696" v="4624" actId="47"/>
        <pc:sldMkLst>
          <pc:docMk/>
          <pc:sldMk cId="3710962216" sldId="279"/>
        </pc:sldMkLst>
        <pc:spChg chg="add mod">
          <ac:chgData name="Samson Christopher" userId="6a13b5f1e64a53ae" providerId="LiveId" clId="{735C0B3F-B576-4287-B44C-F0E509E41191}" dt="2020-01-26T07:25:12.900" v="4354" actId="1035"/>
          <ac:spMkLst>
            <pc:docMk/>
            <pc:sldMk cId="3710962216" sldId="279"/>
            <ac:spMk id="2" creationId="{0C6DE534-ED1D-4A95-B33B-851F285155D0}"/>
          </ac:spMkLst>
        </pc:spChg>
      </pc:sldChg>
      <pc:sldChg chg="addSp modSp add del">
        <pc:chgData name="Samson Christopher" userId="6a13b5f1e64a53ae" providerId="LiveId" clId="{735C0B3F-B576-4287-B44C-F0E509E41191}" dt="2020-01-25T18:24:32.788" v="1339" actId="47"/>
        <pc:sldMkLst>
          <pc:docMk/>
          <pc:sldMk cId="4202479108" sldId="279"/>
        </pc:sldMkLst>
        <pc:spChg chg="add mod">
          <ac:chgData name="Samson Christopher" userId="6a13b5f1e64a53ae" providerId="LiveId" clId="{735C0B3F-B576-4287-B44C-F0E509E41191}" dt="2020-01-25T18:18:58.237" v="861" actId="1035"/>
          <ac:spMkLst>
            <pc:docMk/>
            <pc:sldMk cId="4202479108" sldId="279"/>
            <ac:spMk id="2" creationId="{B73929D2-116F-4BA6-8CB4-EF42F17C95E2}"/>
          </ac:spMkLst>
        </pc:spChg>
      </pc:sldChg>
      <pc:sldChg chg="addSp delSp modSp add del">
        <pc:chgData name="Samson Christopher" userId="6a13b5f1e64a53ae" providerId="LiveId" clId="{735C0B3F-B576-4287-B44C-F0E509E41191}" dt="2020-01-26T13:34:38.817" v="5047" actId="47"/>
        <pc:sldMkLst>
          <pc:docMk/>
          <pc:sldMk cId="1745746940" sldId="280"/>
        </pc:sldMkLst>
        <pc:spChg chg="add del">
          <ac:chgData name="Samson Christopher" userId="6a13b5f1e64a53ae" providerId="LiveId" clId="{735C0B3F-B576-4287-B44C-F0E509E41191}" dt="2020-01-26T07:34:33.274" v="4686"/>
          <ac:spMkLst>
            <pc:docMk/>
            <pc:sldMk cId="1745746940" sldId="280"/>
            <ac:spMk id="2" creationId="{1053BCB3-87F7-499A-84FC-770E483DBE0A}"/>
          </ac:spMkLst>
        </pc:spChg>
        <pc:spChg chg="add mod">
          <ac:chgData name="Samson Christopher" userId="6a13b5f1e64a53ae" providerId="LiveId" clId="{735C0B3F-B576-4287-B44C-F0E509E41191}" dt="2020-01-26T07:35:50.440" v="4785" actId="1035"/>
          <ac:spMkLst>
            <pc:docMk/>
            <pc:sldMk cId="1745746940" sldId="280"/>
            <ac:spMk id="4" creationId="{3E7C3423-2137-4E20-83B0-71D22B29F135}"/>
          </ac:spMkLst>
        </pc:spChg>
      </pc:sldChg>
      <pc:sldChg chg="addSp modSp add del">
        <pc:chgData name="Samson Christopher" userId="6a13b5f1e64a53ae" providerId="LiveId" clId="{735C0B3F-B576-4287-B44C-F0E509E41191}" dt="2020-01-25T18:24:33.142" v="1340" actId="47"/>
        <pc:sldMkLst>
          <pc:docMk/>
          <pc:sldMk cId="2006724697" sldId="280"/>
        </pc:sldMkLst>
        <pc:spChg chg="add mod">
          <ac:chgData name="Samson Christopher" userId="6a13b5f1e64a53ae" providerId="LiveId" clId="{735C0B3F-B576-4287-B44C-F0E509E41191}" dt="2020-01-25T18:18:38.409" v="808" actId="1035"/>
          <ac:spMkLst>
            <pc:docMk/>
            <pc:sldMk cId="2006724697" sldId="280"/>
            <ac:spMk id="2" creationId="{0DFCB749-7CD0-45C6-8712-306D1C99D4D3}"/>
          </ac:spMkLst>
        </pc:spChg>
      </pc:sldChg>
      <pc:sldChg chg="addSp modSp add">
        <pc:chgData name="Samson Christopher" userId="6a13b5f1e64a53ae" providerId="LiveId" clId="{735C0B3F-B576-4287-B44C-F0E509E41191}" dt="2020-01-26T13:39:33.936" v="5212" actId="1035"/>
        <pc:sldMkLst>
          <pc:docMk/>
          <pc:sldMk cId="2160117113" sldId="280"/>
        </pc:sldMkLst>
        <pc:spChg chg="add mod">
          <ac:chgData name="Samson Christopher" userId="6a13b5f1e64a53ae" providerId="LiveId" clId="{735C0B3F-B576-4287-B44C-F0E509E41191}" dt="2020-01-26T13:39:33.936" v="5212" actId="1035"/>
          <ac:spMkLst>
            <pc:docMk/>
            <pc:sldMk cId="2160117113" sldId="280"/>
            <ac:spMk id="2" creationId="{60FFDAD3-5EE3-4402-BFBD-C9978107AA8E}"/>
          </ac:spMkLst>
        </pc:spChg>
      </pc:sldChg>
      <pc:sldChg chg="addSp modSp add del">
        <pc:chgData name="Samson Christopher" userId="6a13b5f1e64a53ae" providerId="LiveId" clId="{735C0B3F-B576-4287-B44C-F0E509E41191}" dt="2020-01-26T07:31:40.895" v="4625" actId="47"/>
        <pc:sldMkLst>
          <pc:docMk/>
          <pc:sldMk cId="2495252930" sldId="280"/>
        </pc:sldMkLst>
        <pc:spChg chg="add mod">
          <ac:chgData name="Samson Christopher" userId="6a13b5f1e64a53ae" providerId="LiveId" clId="{735C0B3F-B576-4287-B44C-F0E509E41191}" dt="2020-01-26T07:25:25.280" v="4414" actId="1036"/>
          <ac:spMkLst>
            <pc:docMk/>
            <pc:sldMk cId="2495252930" sldId="280"/>
            <ac:spMk id="2" creationId="{035EEFDD-4A3F-4DAA-9A4D-F975393185F6}"/>
          </ac:spMkLst>
        </pc:spChg>
      </pc:sldChg>
      <pc:sldChg chg="addSp modSp add del">
        <pc:chgData name="Samson Christopher" userId="6a13b5f1e64a53ae" providerId="LiveId" clId="{735C0B3F-B576-4287-B44C-F0E509E41191}" dt="2020-01-25T18:33:25.154" v="2046" actId="47"/>
        <pc:sldMkLst>
          <pc:docMk/>
          <pc:sldMk cId="2870762843" sldId="280"/>
        </pc:sldMkLst>
        <pc:spChg chg="add mod">
          <ac:chgData name="Samson Christopher" userId="6a13b5f1e64a53ae" providerId="LiveId" clId="{735C0B3F-B576-4287-B44C-F0E509E41191}" dt="2020-01-25T18:29:54.061" v="1865" actId="1036"/>
          <ac:spMkLst>
            <pc:docMk/>
            <pc:sldMk cId="2870762843" sldId="280"/>
            <ac:spMk id="2" creationId="{9544AABC-B619-440C-A77B-3E7E4ECEC372}"/>
          </ac:spMkLst>
        </pc:spChg>
      </pc:sldChg>
      <pc:sldChg chg="addSp modSp add del">
        <pc:chgData name="Samson Christopher" userId="6a13b5f1e64a53ae" providerId="LiveId" clId="{735C0B3F-B576-4287-B44C-F0E509E41191}" dt="2020-01-26T07:22:52.986" v="4177" actId="47"/>
        <pc:sldMkLst>
          <pc:docMk/>
          <pc:sldMk cId="2945978616" sldId="280"/>
        </pc:sldMkLst>
        <pc:spChg chg="add mod">
          <ac:chgData name="Samson Christopher" userId="6a13b5f1e64a53ae" providerId="LiveId" clId="{735C0B3F-B576-4287-B44C-F0E509E41191}" dt="2020-01-26T07:18:31.042" v="3528" actId="1035"/>
          <ac:spMkLst>
            <pc:docMk/>
            <pc:sldMk cId="2945978616" sldId="280"/>
            <ac:spMk id="2" creationId="{3BE24DA5-3CD4-46F0-B33F-48D882B5A577}"/>
          </ac:spMkLst>
        </pc:spChg>
      </pc:sldChg>
      <pc:sldChg chg="add del">
        <pc:chgData name="Samson Christopher" userId="6a13b5f1e64a53ae" providerId="LiveId" clId="{735C0B3F-B576-4287-B44C-F0E509E41191}" dt="2020-01-25T18:34:26.148" v="2070" actId="47"/>
        <pc:sldMkLst>
          <pc:docMk/>
          <pc:sldMk cId="3454579375" sldId="280"/>
        </pc:sldMkLst>
      </pc:sldChg>
      <pc:sldChg chg="addSp modSp add del">
        <pc:chgData name="Samson Christopher" userId="6a13b5f1e64a53ae" providerId="LiveId" clId="{735C0B3F-B576-4287-B44C-F0E509E41191}" dt="2020-01-25T18:10:01.194" v="660" actId="47"/>
        <pc:sldMkLst>
          <pc:docMk/>
          <pc:sldMk cId="3730511260" sldId="280"/>
        </pc:sldMkLst>
        <pc:spChg chg="add mod">
          <ac:chgData name="Samson Christopher" userId="6a13b5f1e64a53ae" providerId="LiveId" clId="{735C0B3F-B576-4287-B44C-F0E509E41191}" dt="2020-01-19T13:08:06.907" v="601" actId="1035"/>
          <ac:spMkLst>
            <pc:docMk/>
            <pc:sldMk cId="3730511260" sldId="280"/>
            <ac:spMk id="2" creationId="{CFB75909-7378-4C43-B6F5-88A569A0136E}"/>
          </ac:spMkLst>
        </pc:spChg>
      </pc:sldChg>
      <pc:sldChg chg="addSp modSp add del">
        <pc:chgData name="Samson Christopher" userId="6a13b5f1e64a53ae" providerId="LiveId" clId="{735C0B3F-B576-4287-B44C-F0E509E41191}" dt="2020-01-26T07:08:07.978" v="3065" actId="47"/>
        <pc:sldMkLst>
          <pc:docMk/>
          <pc:sldMk cId="4147984335" sldId="280"/>
        </pc:sldMkLst>
        <pc:spChg chg="add mod">
          <ac:chgData name="Samson Christopher" userId="6a13b5f1e64a53ae" providerId="LiveId" clId="{735C0B3F-B576-4287-B44C-F0E509E41191}" dt="2020-01-25T18:44:15.333" v="2849" actId="1035"/>
          <ac:spMkLst>
            <pc:docMk/>
            <pc:sldMk cId="4147984335" sldId="280"/>
            <ac:spMk id="2" creationId="{E8B947FC-B55F-48B1-8221-32A2C58B2774}"/>
          </ac:spMkLst>
        </pc:spChg>
      </pc:sldChg>
      <pc:sldChg chg="addSp modSp add">
        <pc:chgData name="Samson Christopher" userId="6a13b5f1e64a53ae" providerId="LiveId" clId="{735C0B3F-B576-4287-B44C-F0E509E41191}" dt="2020-01-26T13:39:51.477" v="5226" actId="1036"/>
        <pc:sldMkLst>
          <pc:docMk/>
          <pc:sldMk cId="374644486" sldId="281"/>
        </pc:sldMkLst>
        <pc:spChg chg="add mod">
          <ac:chgData name="Samson Christopher" userId="6a13b5f1e64a53ae" providerId="LiveId" clId="{735C0B3F-B576-4287-B44C-F0E509E41191}" dt="2020-01-26T13:39:51.477" v="5226" actId="1036"/>
          <ac:spMkLst>
            <pc:docMk/>
            <pc:sldMk cId="374644486" sldId="281"/>
            <ac:spMk id="2" creationId="{A00DA597-2632-4FA5-A7C6-8E58E69D379D}"/>
          </ac:spMkLst>
        </pc:spChg>
      </pc:sldChg>
      <pc:sldChg chg="addSp modSp add del">
        <pc:chgData name="Samson Christopher" userId="6a13b5f1e64a53ae" providerId="LiveId" clId="{735C0B3F-B576-4287-B44C-F0E509E41191}" dt="2020-01-26T13:34:38.951" v="5048" actId="47"/>
        <pc:sldMkLst>
          <pc:docMk/>
          <pc:sldMk cId="945616210" sldId="281"/>
        </pc:sldMkLst>
        <pc:spChg chg="add mod">
          <ac:chgData name="Samson Christopher" userId="6a13b5f1e64a53ae" providerId="LiveId" clId="{735C0B3F-B576-4287-B44C-F0E509E41191}" dt="2020-01-26T07:38:38.731" v="4852" actId="1035"/>
          <ac:spMkLst>
            <pc:docMk/>
            <pc:sldMk cId="945616210" sldId="281"/>
            <ac:spMk id="3" creationId="{33E670E4-B6D6-4016-8270-0654E46B852E}"/>
          </ac:spMkLst>
        </pc:spChg>
      </pc:sldChg>
      <pc:sldChg chg="addSp modSp add del">
        <pc:chgData name="Samson Christopher" userId="6a13b5f1e64a53ae" providerId="LiveId" clId="{735C0B3F-B576-4287-B44C-F0E509E41191}" dt="2020-01-25T18:33:25.370" v="2047" actId="47"/>
        <pc:sldMkLst>
          <pc:docMk/>
          <pc:sldMk cId="965036784" sldId="281"/>
        </pc:sldMkLst>
        <pc:spChg chg="add mod">
          <ac:chgData name="Samson Christopher" userId="6a13b5f1e64a53ae" providerId="LiveId" clId="{735C0B3F-B576-4287-B44C-F0E509E41191}" dt="2020-01-25T18:30:07.280" v="1913" actId="1035"/>
          <ac:spMkLst>
            <pc:docMk/>
            <pc:sldMk cId="965036784" sldId="281"/>
            <ac:spMk id="2" creationId="{1D2C7A87-A93A-4539-AF31-47CC56615BF4}"/>
          </ac:spMkLst>
        </pc:spChg>
      </pc:sldChg>
      <pc:sldChg chg="addSp modSp add del">
        <pc:chgData name="Samson Christopher" userId="6a13b5f1e64a53ae" providerId="LiveId" clId="{735C0B3F-B576-4287-B44C-F0E509E41191}" dt="2020-01-26T07:31:41.101" v="4626" actId="47"/>
        <pc:sldMkLst>
          <pc:docMk/>
          <pc:sldMk cId="1716675828" sldId="281"/>
        </pc:sldMkLst>
        <pc:spChg chg="add mod">
          <ac:chgData name="Samson Christopher" userId="6a13b5f1e64a53ae" providerId="LiveId" clId="{735C0B3F-B576-4287-B44C-F0E509E41191}" dt="2020-01-26T07:25:39.722" v="4470" actId="1036"/>
          <ac:spMkLst>
            <pc:docMk/>
            <pc:sldMk cId="1716675828" sldId="281"/>
            <ac:spMk id="2" creationId="{0B75283E-AC66-4CEC-95D3-30EC71EF8432}"/>
          </ac:spMkLst>
        </pc:spChg>
      </pc:sldChg>
      <pc:sldChg chg="addSp modSp add del">
        <pc:chgData name="Samson Christopher" userId="6a13b5f1e64a53ae" providerId="LiveId" clId="{735C0B3F-B576-4287-B44C-F0E509E41191}" dt="2020-01-26T07:22:53.125" v="4178" actId="47"/>
        <pc:sldMkLst>
          <pc:docMk/>
          <pc:sldMk cId="2351805287" sldId="281"/>
        </pc:sldMkLst>
        <pc:spChg chg="add mod">
          <ac:chgData name="Samson Christopher" userId="6a13b5f1e64a53ae" providerId="LiveId" clId="{735C0B3F-B576-4287-B44C-F0E509E41191}" dt="2020-01-26T07:18:36.788" v="3536" actId="1035"/>
          <ac:spMkLst>
            <pc:docMk/>
            <pc:sldMk cId="2351805287" sldId="281"/>
            <ac:spMk id="2" creationId="{0481413C-8EBA-4BD8-926F-A1615EE2F6EC}"/>
          </ac:spMkLst>
        </pc:spChg>
      </pc:sldChg>
      <pc:sldChg chg="add del">
        <pc:chgData name="Samson Christopher" userId="6a13b5f1e64a53ae" providerId="LiveId" clId="{735C0B3F-B576-4287-B44C-F0E509E41191}" dt="2020-01-25T18:34:26.576" v="2071" actId="47"/>
        <pc:sldMkLst>
          <pc:docMk/>
          <pc:sldMk cId="2741305228" sldId="281"/>
        </pc:sldMkLst>
      </pc:sldChg>
      <pc:sldChg chg="addSp modSp add del">
        <pc:chgData name="Samson Christopher" userId="6a13b5f1e64a53ae" providerId="LiveId" clId="{735C0B3F-B576-4287-B44C-F0E509E41191}" dt="2020-01-26T07:08:08.145" v="3066" actId="47"/>
        <pc:sldMkLst>
          <pc:docMk/>
          <pc:sldMk cId="2838428424" sldId="281"/>
        </pc:sldMkLst>
        <pc:spChg chg="add mod">
          <ac:chgData name="Samson Christopher" userId="6a13b5f1e64a53ae" providerId="LiveId" clId="{735C0B3F-B576-4287-B44C-F0E509E41191}" dt="2020-01-25T18:44:41.258" v="2916" actId="1035"/>
          <ac:spMkLst>
            <pc:docMk/>
            <pc:sldMk cId="2838428424" sldId="281"/>
            <ac:spMk id="2" creationId="{9629F6D7-B235-4EC0-A449-E46008A6AF36}"/>
          </ac:spMkLst>
        </pc:spChg>
      </pc:sldChg>
      <pc:sldChg chg="add del">
        <pc:chgData name="Samson Christopher" userId="6a13b5f1e64a53ae" providerId="LiveId" clId="{735C0B3F-B576-4287-B44C-F0E509E41191}" dt="2020-01-25T18:11:23.368" v="689" actId="47"/>
        <pc:sldMkLst>
          <pc:docMk/>
          <pc:sldMk cId="2977812431" sldId="281"/>
        </pc:sldMkLst>
      </pc:sldChg>
      <pc:sldChg chg="addSp modSp add del">
        <pc:chgData name="Samson Christopher" userId="6a13b5f1e64a53ae" providerId="LiveId" clId="{735C0B3F-B576-4287-B44C-F0E509E41191}" dt="2020-01-25T18:10:01.488" v="661" actId="47"/>
        <pc:sldMkLst>
          <pc:docMk/>
          <pc:sldMk cId="3952311407" sldId="281"/>
        </pc:sldMkLst>
        <pc:spChg chg="add mod">
          <ac:chgData name="Samson Christopher" userId="6a13b5f1e64a53ae" providerId="LiveId" clId="{735C0B3F-B576-4287-B44C-F0E509E41191}" dt="2020-01-19T13:08:23.455" v="651" actId="1035"/>
          <ac:spMkLst>
            <pc:docMk/>
            <pc:sldMk cId="3952311407" sldId="281"/>
            <ac:spMk id="2" creationId="{767B111E-B50E-44B4-8F11-FC2F50D7FCB8}"/>
          </ac:spMkLst>
        </pc:spChg>
      </pc:sldChg>
      <pc:sldChg chg="addSp modSp add">
        <pc:chgData name="Samson Christopher" userId="6a13b5f1e64a53ae" providerId="LiveId" clId="{735C0B3F-B576-4287-B44C-F0E509E41191}" dt="2020-01-26T13:40:13.210" v="5242" actId="1036"/>
        <pc:sldMkLst>
          <pc:docMk/>
          <pc:sldMk cId="339084386" sldId="282"/>
        </pc:sldMkLst>
        <pc:spChg chg="add mod">
          <ac:chgData name="Samson Christopher" userId="6a13b5f1e64a53ae" providerId="LiveId" clId="{735C0B3F-B576-4287-B44C-F0E509E41191}" dt="2020-01-26T13:40:13.210" v="5242" actId="1036"/>
          <ac:spMkLst>
            <pc:docMk/>
            <pc:sldMk cId="339084386" sldId="282"/>
            <ac:spMk id="2" creationId="{0CF7DE6B-4FCB-4680-9F27-4C9CEA4DC336}"/>
          </ac:spMkLst>
        </pc:spChg>
      </pc:sldChg>
      <pc:sldChg chg="add del">
        <pc:chgData name="Samson Christopher" userId="6a13b5f1e64a53ae" providerId="LiveId" clId="{735C0B3F-B576-4287-B44C-F0E509E41191}" dt="2020-01-25T18:11:23.812" v="690" actId="47"/>
        <pc:sldMkLst>
          <pc:docMk/>
          <pc:sldMk cId="608252531" sldId="282"/>
        </pc:sldMkLst>
      </pc:sldChg>
      <pc:sldChg chg="addSp modSp add del">
        <pc:chgData name="Samson Christopher" userId="6a13b5f1e64a53ae" providerId="LiveId" clId="{735C0B3F-B576-4287-B44C-F0E509E41191}" dt="2020-01-26T13:34:39.099" v="5049" actId="47"/>
        <pc:sldMkLst>
          <pc:docMk/>
          <pc:sldMk cId="808275050" sldId="282"/>
        </pc:sldMkLst>
        <pc:spChg chg="add mod">
          <ac:chgData name="Samson Christopher" userId="6a13b5f1e64a53ae" providerId="LiveId" clId="{735C0B3F-B576-4287-B44C-F0E509E41191}" dt="2020-01-26T07:39:31.804" v="4866" actId="1035"/>
          <ac:spMkLst>
            <pc:docMk/>
            <pc:sldMk cId="808275050" sldId="282"/>
            <ac:spMk id="3" creationId="{60318F4F-C311-4CB6-A8D9-945176CFAE2E}"/>
          </ac:spMkLst>
        </pc:spChg>
      </pc:sldChg>
      <pc:sldChg chg="addSp modSp add del">
        <pc:chgData name="Samson Christopher" userId="6a13b5f1e64a53ae" providerId="LiveId" clId="{735C0B3F-B576-4287-B44C-F0E509E41191}" dt="2020-01-26T07:08:08.287" v="3067" actId="47"/>
        <pc:sldMkLst>
          <pc:docMk/>
          <pc:sldMk cId="1171571231" sldId="282"/>
        </pc:sldMkLst>
        <pc:spChg chg="add mod">
          <ac:chgData name="Samson Christopher" userId="6a13b5f1e64a53ae" providerId="LiveId" clId="{735C0B3F-B576-4287-B44C-F0E509E41191}" dt="2020-01-25T18:44:58.971" v="2978" actId="1036"/>
          <ac:spMkLst>
            <pc:docMk/>
            <pc:sldMk cId="1171571231" sldId="282"/>
            <ac:spMk id="2" creationId="{9643D0A6-AB3A-4249-A01B-477F6ED1A4A2}"/>
          </ac:spMkLst>
        </pc:spChg>
      </pc:sldChg>
      <pc:sldChg chg="addSp modSp add del">
        <pc:chgData name="Samson Christopher" userId="6a13b5f1e64a53ae" providerId="LiveId" clId="{735C0B3F-B576-4287-B44C-F0E509E41191}" dt="2020-01-26T07:31:41.335" v="4627" actId="47"/>
        <pc:sldMkLst>
          <pc:docMk/>
          <pc:sldMk cId="1901937078" sldId="282"/>
        </pc:sldMkLst>
        <pc:spChg chg="add mod">
          <ac:chgData name="Samson Christopher" userId="6a13b5f1e64a53ae" providerId="LiveId" clId="{735C0B3F-B576-4287-B44C-F0E509E41191}" dt="2020-01-26T07:25:58.276" v="4530" actId="1035"/>
          <ac:spMkLst>
            <pc:docMk/>
            <pc:sldMk cId="1901937078" sldId="282"/>
            <ac:spMk id="2" creationId="{0DD4469C-31EF-4057-9586-0904D63D99C1}"/>
          </ac:spMkLst>
        </pc:spChg>
      </pc:sldChg>
      <pc:sldChg chg="add del">
        <pc:chgData name="Samson Christopher" userId="6a13b5f1e64a53ae" providerId="LiveId" clId="{735C0B3F-B576-4287-B44C-F0E509E41191}" dt="2020-01-25T18:34:27.073" v="2072" actId="47"/>
        <pc:sldMkLst>
          <pc:docMk/>
          <pc:sldMk cId="1972654392" sldId="282"/>
        </pc:sldMkLst>
      </pc:sldChg>
      <pc:sldChg chg="add del">
        <pc:chgData name="Samson Christopher" userId="6a13b5f1e64a53ae" providerId="LiveId" clId="{735C0B3F-B576-4287-B44C-F0E509E41191}" dt="2020-01-19T13:04:42.858" v="45" actId="47"/>
        <pc:sldMkLst>
          <pc:docMk/>
          <pc:sldMk cId="2212067649" sldId="282"/>
        </pc:sldMkLst>
      </pc:sldChg>
      <pc:sldChg chg="addSp modSp add del">
        <pc:chgData name="Samson Christopher" userId="6a13b5f1e64a53ae" providerId="LiveId" clId="{735C0B3F-B576-4287-B44C-F0E509E41191}" dt="2020-01-26T07:22:53.267" v="4179" actId="47"/>
        <pc:sldMkLst>
          <pc:docMk/>
          <pc:sldMk cId="2942087649" sldId="282"/>
        </pc:sldMkLst>
        <pc:spChg chg="add mod">
          <ac:chgData name="Samson Christopher" userId="6a13b5f1e64a53ae" providerId="LiveId" clId="{735C0B3F-B576-4287-B44C-F0E509E41191}" dt="2020-01-26T07:18:25.732" v="3522" actId="1036"/>
          <ac:spMkLst>
            <pc:docMk/>
            <pc:sldMk cId="2942087649" sldId="282"/>
            <ac:spMk id="2" creationId="{3E468C44-3A57-4F2C-B5BC-E9EAEBDB7248}"/>
          </ac:spMkLst>
        </pc:spChg>
      </pc:sldChg>
      <pc:sldChg chg="addSp modSp add del">
        <pc:chgData name="Samson Christopher" userId="6a13b5f1e64a53ae" providerId="LiveId" clId="{735C0B3F-B576-4287-B44C-F0E509E41191}" dt="2020-01-25T18:33:25.887" v="2048" actId="47"/>
        <pc:sldMkLst>
          <pc:docMk/>
          <pc:sldMk cId="4254091754" sldId="282"/>
        </pc:sldMkLst>
        <pc:spChg chg="add mod">
          <ac:chgData name="Samson Christopher" userId="6a13b5f1e64a53ae" providerId="LiveId" clId="{735C0B3F-B576-4287-B44C-F0E509E41191}" dt="2020-01-25T18:30:21.127" v="1970" actId="1036"/>
          <ac:spMkLst>
            <pc:docMk/>
            <pc:sldMk cId="4254091754" sldId="282"/>
            <ac:spMk id="2" creationId="{A2D1E016-CCAA-43C4-BAA0-592D8B52E62F}"/>
          </ac:spMkLst>
        </pc:spChg>
      </pc:sldChg>
      <pc:sldChg chg="addSp modSp add">
        <pc:chgData name="Samson Christopher" userId="6a13b5f1e64a53ae" providerId="LiveId" clId="{735C0B3F-B576-4287-B44C-F0E509E41191}" dt="2020-01-26T13:40:50.736" v="5312" actId="1035"/>
        <pc:sldMkLst>
          <pc:docMk/>
          <pc:sldMk cId="1090656553" sldId="283"/>
        </pc:sldMkLst>
        <pc:spChg chg="add mod">
          <ac:chgData name="Samson Christopher" userId="6a13b5f1e64a53ae" providerId="LiveId" clId="{735C0B3F-B576-4287-B44C-F0E509E41191}" dt="2020-01-26T13:40:50.736" v="5312" actId="1035"/>
          <ac:spMkLst>
            <pc:docMk/>
            <pc:sldMk cId="1090656553" sldId="283"/>
            <ac:spMk id="2" creationId="{FD6C8E5D-87E4-4D2C-9B65-A1C950B9505E}"/>
          </ac:spMkLst>
        </pc:spChg>
      </pc:sldChg>
      <pc:sldChg chg="addSp modSp add del">
        <pc:chgData name="Samson Christopher" userId="6a13b5f1e64a53ae" providerId="LiveId" clId="{735C0B3F-B576-4287-B44C-F0E509E41191}" dt="2020-01-26T07:08:08.706" v="3068" actId="47"/>
        <pc:sldMkLst>
          <pc:docMk/>
          <pc:sldMk cId="1383105831" sldId="283"/>
        </pc:sldMkLst>
        <pc:spChg chg="add mod">
          <ac:chgData name="Samson Christopher" userId="6a13b5f1e64a53ae" providerId="LiveId" clId="{735C0B3F-B576-4287-B44C-F0E509E41191}" dt="2020-01-25T18:45:21.705" v="3060" actId="1036"/>
          <ac:spMkLst>
            <pc:docMk/>
            <pc:sldMk cId="1383105831" sldId="283"/>
            <ac:spMk id="2" creationId="{A0171534-913F-4292-A6E7-CC0D7E7156F8}"/>
          </ac:spMkLst>
        </pc:spChg>
      </pc:sldChg>
      <pc:sldChg chg="add del">
        <pc:chgData name="Samson Christopher" userId="6a13b5f1e64a53ae" providerId="LiveId" clId="{735C0B3F-B576-4287-B44C-F0E509E41191}" dt="2020-01-19T13:04:43.115" v="46" actId="47"/>
        <pc:sldMkLst>
          <pc:docMk/>
          <pc:sldMk cId="1590362644" sldId="283"/>
        </pc:sldMkLst>
      </pc:sldChg>
      <pc:sldChg chg="add del">
        <pc:chgData name="Samson Christopher" userId="6a13b5f1e64a53ae" providerId="LiveId" clId="{735C0B3F-B576-4287-B44C-F0E509E41191}" dt="2020-01-25T18:11:24.184" v="691" actId="47"/>
        <pc:sldMkLst>
          <pc:docMk/>
          <pc:sldMk cId="1592701634" sldId="283"/>
        </pc:sldMkLst>
      </pc:sldChg>
      <pc:sldChg chg="addSp modSp add del">
        <pc:chgData name="Samson Christopher" userId="6a13b5f1e64a53ae" providerId="LiveId" clId="{735C0B3F-B576-4287-B44C-F0E509E41191}" dt="2020-01-26T13:34:39.243" v="5050" actId="47"/>
        <pc:sldMkLst>
          <pc:docMk/>
          <pc:sldMk cId="2047402657" sldId="283"/>
        </pc:sldMkLst>
        <pc:spChg chg="add mod">
          <ac:chgData name="Samson Christopher" userId="6a13b5f1e64a53ae" providerId="LiveId" clId="{735C0B3F-B576-4287-B44C-F0E509E41191}" dt="2020-01-26T07:39:51.299" v="4886" actId="1035"/>
          <ac:spMkLst>
            <pc:docMk/>
            <pc:sldMk cId="2047402657" sldId="283"/>
            <ac:spMk id="3" creationId="{30CF434F-1740-416A-8654-67DF43F57A25}"/>
          </ac:spMkLst>
        </pc:spChg>
      </pc:sldChg>
      <pc:sldChg chg="addSp modSp add del">
        <pc:chgData name="Samson Christopher" userId="6a13b5f1e64a53ae" providerId="LiveId" clId="{735C0B3F-B576-4287-B44C-F0E509E41191}" dt="2020-01-25T18:33:26.096" v="2049" actId="47"/>
        <pc:sldMkLst>
          <pc:docMk/>
          <pc:sldMk cId="2659493418" sldId="283"/>
        </pc:sldMkLst>
        <pc:spChg chg="add mod">
          <ac:chgData name="Samson Christopher" userId="6a13b5f1e64a53ae" providerId="LiveId" clId="{735C0B3F-B576-4287-B44C-F0E509E41191}" dt="2020-01-25T18:30:41.518" v="2039" actId="1035"/>
          <ac:spMkLst>
            <pc:docMk/>
            <pc:sldMk cId="2659493418" sldId="283"/>
            <ac:spMk id="2" creationId="{EC827DC0-BC7A-41EA-A285-C2419DDDC97F}"/>
          </ac:spMkLst>
        </pc:spChg>
      </pc:sldChg>
      <pc:sldChg chg="addSp modSp add del">
        <pc:chgData name="Samson Christopher" userId="6a13b5f1e64a53ae" providerId="LiveId" clId="{735C0B3F-B576-4287-B44C-F0E509E41191}" dt="2020-01-26T07:22:53.416" v="4180" actId="47"/>
        <pc:sldMkLst>
          <pc:docMk/>
          <pc:sldMk cId="2731595305" sldId="283"/>
        </pc:sldMkLst>
        <pc:spChg chg="add mod">
          <ac:chgData name="Samson Christopher" userId="6a13b5f1e64a53ae" providerId="LiveId" clId="{735C0B3F-B576-4287-B44C-F0E509E41191}" dt="2020-01-26T07:18:54.952" v="3612" actId="1036"/>
          <ac:spMkLst>
            <pc:docMk/>
            <pc:sldMk cId="2731595305" sldId="283"/>
            <ac:spMk id="2" creationId="{9F57BDA2-AF80-409D-A481-5107101CDA36}"/>
          </ac:spMkLst>
        </pc:spChg>
      </pc:sldChg>
      <pc:sldChg chg="addSp modSp add del">
        <pc:chgData name="Samson Christopher" userId="6a13b5f1e64a53ae" providerId="LiveId" clId="{735C0B3F-B576-4287-B44C-F0E509E41191}" dt="2020-01-26T07:31:41.576" v="4628" actId="47"/>
        <pc:sldMkLst>
          <pc:docMk/>
          <pc:sldMk cId="3583166481" sldId="283"/>
        </pc:sldMkLst>
        <pc:spChg chg="add mod">
          <ac:chgData name="Samson Christopher" userId="6a13b5f1e64a53ae" providerId="LiveId" clId="{735C0B3F-B576-4287-B44C-F0E509E41191}" dt="2020-01-26T07:26:10.079" v="4577" actId="1035"/>
          <ac:spMkLst>
            <pc:docMk/>
            <pc:sldMk cId="3583166481" sldId="283"/>
            <ac:spMk id="2" creationId="{ACC7CB40-B09F-45B3-8CA5-46D3B8005D85}"/>
          </ac:spMkLst>
        </pc:spChg>
      </pc:sldChg>
      <pc:sldChg chg="addSp modSp add">
        <pc:chgData name="Samson Christopher" userId="6a13b5f1e64a53ae" providerId="LiveId" clId="{735C0B3F-B576-4287-B44C-F0E509E41191}" dt="2020-01-26T13:41:09.429" v="5360" actId="1036"/>
        <pc:sldMkLst>
          <pc:docMk/>
          <pc:sldMk cId="430563663" sldId="284"/>
        </pc:sldMkLst>
        <pc:spChg chg="add mod">
          <ac:chgData name="Samson Christopher" userId="6a13b5f1e64a53ae" providerId="LiveId" clId="{735C0B3F-B576-4287-B44C-F0E509E41191}" dt="2020-01-26T13:41:09.429" v="5360" actId="1036"/>
          <ac:spMkLst>
            <pc:docMk/>
            <pc:sldMk cId="430563663" sldId="284"/>
            <ac:spMk id="2" creationId="{3E7BF992-5B61-4C95-B867-8B157F569BDC}"/>
          </ac:spMkLst>
        </pc:spChg>
      </pc:sldChg>
      <pc:sldChg chg="addSp modSp add del">
        <pc:chgData name="Samson Christopher" userId="6a13b5f1e64a53ae" providerId="LiveId" clId="{735C0B3F-B576-4287-B44C-F0E509E41191}" dt="2020-01-26T07:31:41.843" v="4629" actId="47"/>
        <pc:sldMkLst>
          <pc:docMk/>
          <pc:sldMk cId="574754928" sldId="284"/>
        </pc:sldMkLst>
        <pc:spChg chg="add mod">
          <ac:chgData name="Samson Christopher" userId="6a13b5f1e64a53ae" providerId="LiveId" clId="{735C0B3F-B576-4287-B44C-F0E509E41191}" dt="2020-01-26T07:26:23.791" v="4622" actId="1036"/>
          <ac:spMkLst>
            <pc:docMk/>
            <pc:sldMk cId="574754928" sldId="284"/>
            <ac:spMk id="2" creationId="{F174AB17-F217-408A-A113-69058589509A}"/>
          </ac:spMkLst>
        </pc:spChg>
      </pc:sldChg>
      <pc:sldChg chg="add del">
        <pc:chgData name="Samson Christopher" userId="6a13b5f1e64a53ae" providerId="LiveId" clId="{735C0B3F-B576-4287-B44C-F0E509E41191}" dt="2020-01-19T13:04:43.382" v="47" actId="47"/>
        <pc:sldMkLst>
          <pc:docMk/>
          <pc:sldMk cId="684217122" sldId="284"/>
        </pc:sldMkLst>
      </pc:sldChg>
      <pc:sldChg chg="addSp modSp add del">
        <pc:chgData name="Samson Christopher" userId="6a13b5f1e64a53ae" providerId="LiveId" clId="{735C0B3F-B576-4287-B44C-F0E509E41191}" dt="2020-01-26T13:34:39.402" v="5051" actId="47"/>
        <pc:sldMkLst>
          <pc:docMk/>
          <pc:sldMk cId="1964283815" sldId="284"/>
        </pc:sldMkLst>
        <pc:spChg chg="add mod">
          <ac:chgData name="Samson Christopher" userId="6a13b5f1e64a53ae" providerId="LiveId" clId="{735C0B3F-B576-4287-B44C-F0E509E41191}" dt="2020-01-26T07:40:32.298" v="4898" actId="1036"/>
          <ac:spMkLst>
            <pc:docMk/>
            <pc:sldMk cId="1964283815" sldId="284"/>
            <ac:spMk id="3" creationId="{8E02E7F7-09CC-4875-B07C-971A53E4FCE4}"/>
          </ac:spMkLst>
        </pc:spChg>
      </pc:sldChg>
      <pc:sldChg chg="add del">
        <pc:chgData name="Samson Christopher" userId="6a13b5f1e64a53ae" providerId="LiveId" clId="{735C0B3F-B576-4287-B44C-F0E509E41191}" dt="2020-01-25T18:11:24.582" v="692" actId="47"/>
        <pc:sldMkLst>
          <pc:docMk/>
          <pc:sldMk cId="2143893110" sldId="284"/>
        </pc:sldMkLst>
      </pc:sldChg>
      <pc:sldChg chg="addSp modSp add del">
        <pc:chgData name="Samson Christopher" userId="6a13b5f1e64a53ae" providerId="LiveId" clId="{735C0B3F-B576-4287-B44C-F0E509E41191}" dt="2020-01-26T07:22:53.561" v="4181" actId="47"/>
        <pc:sldMkLst>
          <pc:docMk/>
          <pc:sldMk cId="2304654723" sldId="284"/>
        </pc:sldMkLst>
        <pc:spChg chg="add mod">
          <ac:chgData name="Samson Christopher" userId="6a13b5f1e64a53ae" providerId="LiveId" clId="{735C0B3F-B576-4287-B44C-F0E509E41191}" dt="2020-01-26T07:19:10.961" v="3671" actId="1036"/>
          <ac:spMkLst>
            <pc:docMk/>
            <pc:sldMk cId="2304654723" sldId="284"/>
            <ac:spMk id="2" creationId="{23DE499E-F9BA-433D-B094-2A3F138F5482}"/>
          </ac:spMkLst>
        </pc:spChg>
      </pc:sldChg>
      <pc:sldChg chg="add del">
        <pc:chgData name="Samson Christopher" userId="6a13b5f1e64a53ae" providerId="LiveId" clId="{735C0B3F-B576-4287-B44C-F0E509E41191}" dt="2020-01-25T18:41:13.611" v="2448" actId="47"/>
        <pc:sldMkLst>
          <pc:docMk/>
          <pc:sldMk cId="3147505460" sldId="284"/>
        </pc:sldMkLst>
      </pc:sldChg>
      <pc:sldChg chg="add del">
        <pc:chgData name="Samson Christopher" userId="6a13b5f1e64a53ae" providerId="LiveId" clId="{735C0B3F-B576-4287-B44C-F0E509E41191}" dt="2020-01-25T18:26:00.680" v="1369" actId="47"/>
        <pc:sldMkLst>
          <pc:docMk/>
          <pc:sldMk cId="3353186315" sldId="284"/>
        </pc:sldMkLst>
      </pc:sldChg>
      <pc:sldChg chg="add del">
        <pc:chgData name="Samson Christopher" userId="6a13b5f1e64a53ae" providerId="LiveId" clId="{735C0B3F-B576-4287-B44C-F0E509E41191}" dt="2020-01-25T18:11:24.933" v="693" actId="47"/>
        <pc:sldMkLst>
          <pc:docMk/>
          <pc:sldMk cId="120291021" sldId="285"/>
        </pc:sldMkLst>
      </pc:sldChg>
      <pc:sldChg chg="add del">
        <pc:chgData name="Samson Christopher" userId="6a13b5f1e64a53ae" providerId="LiveId" clId="{735C0B3F-B576-4287-B44C-F0E509E41191}" dt="2020-01-25T18:26:01.087" v="1370" actId="47"/>
        <pc:sldMkLst>
          <pc:docMk/>
          <pc:sldMk cId="278250018" sldId="285"/>
        </pc:sldMkLst>
      </pc:sldChg>
      <pc:sldChg chg="addSp modSp add del">
        <pc:chgData name="Samson Christopher" userId="6a13b5f1e64a53ae" providerId="LiveId" clId="{735C0B3F-B576-4287-B44C-F0E509E41191}" dt="2020-01-26T13:34:39.545" v="5052" actId="47"/>
        <pc:sldMkLst>
          <pc:docMk/>
          <pc:sldMk cId="3120727611" sldId="285"/>
        </pc:sldMkLst>
        <pc:spChg chg="add mod">
          <ac:chgData name="Samson Christopher" userId="6a13b5f1e64a53ae" providerId="LiveId" clId="{735C0B3F-B576-4287-B44C-F0E509E41191}" dt="2020-01-26T07:40:42.706" v="4908" actId="1036"/>
          <ac:spMkLst>
            <pc:docMk/>
            <pc:sldMk cId="3120727611" sldId="285"/>
            <ac:spMk id="3" creationId="{547C00AA-2D54-4CD9-9AD2-96EA56E6F17B}"/>
          </ac:spMkLst>
        </pc:spChg>
      </pc:sldChg>
      <pc:sldChg chg="addSp modSp add">
        <pc:chgData name="Samson Christopher" userId="6a13b5f1e64a53ae" providerId="LiveId" clId="{735C0B3F-B576-4287-B44C-F0E509E41191}" dt="2020-01-26T13:41:24.694" v="5409" actId="404"/>
        <pc:sldMkLst>
          <pc:docMk/>
          <pc:sldMk cId="3444870395" sldId="285"/>
        </pc:sldMkLst>
        <pc:spChg chg="add mod">
          <ac:chgData name="Samson Christopher" userId="6a13b5f1e64a53ae" providerId="LiveId" clId="{735C0B3F-B576-4287-B44C-F0E509E41191}" dt="2020-01-26T13:41:24.694" v="5409" actId="404"/>
          <ac:spMkLst>
            <pc:docMk/>
            <pc:sldMk cId="3444870395" sldId="285"/>
            <ac:spMk id="2" creationId="{B08ADC78-5355-4482-92B8-39DA7AAC3298}"/>
          </ac:spMkLst>
        </pc:spChg>
      </pc:sldChg>
      <pc:sldChg chg="add del">
        <pc:chgData name="Samson Christopher" userId="6a13b5f1e64a53ae" providerId="LiveId" clId="{735C0B3F-B576-4287-B44C-F0E509E41191}" dt="2020-01-19T13:04:43.689" v="48" actId="47"/>
        <pc:sldMkLst>
          <pc:docMk/>
          <pc:sldMk cId="3517253157" sldId="285"/>
        </pc:sldMkLst>
      </pc:sldChg>
      <pc:sldChg chg="addSp modSp add del">
        <pc:chgData name="Samson Christopher" userId="6a13b5f1e64a53ae" providerId="LiveId" clId="{735C0B3F-B576-4287-B44C-F0E509E41191}" dt="2020-01-26T07:22:53.726" v="4182" actId="47"/>
        <pc:sldMkLst>
          <pc:docMk/>
          <pc:sldMk cId="3551571243" sldId="285"/>
        </pc:sldMkLst>
        <pc:spChg chg="add mod">
          <ac:chgData name="Samson Christopher" userId="6a13b5f1e64a53ae" providerId="LiveId" clId="{735C0B3F-B576-4287-B44C-F0E509E41191}" dt="2020-01-26T07:19:22.768" v="3739" actId="1036"/>
          <ac:spMkLst>
            <pc:docMk/>
            <pc:sldMk cId="3551571243" sldId="285"/>
            <ac:spMk id="2" creationId="{CFDA4BF8-8345-46DF-97B2-2D85E2695E17}"/>
          </ac:spMkLst>
        </pc:spChg>
      </pc:sldChg>
      <pc:sldChg chg="add del">
        <pc:chgData name="Samson Christopher" userId="6a13b5f1e64a53ae" providerId="LiveId" clId="{735C0B3F-B576-4287-B44C-F0E509E41191}" dt="2020-01-25T18:11:25.322" v="694" actId="47"/>
        <pc:sldMkLst>
          <pc:docMk/>
          <pc:sldMk cId="963743106" sldId="286"/>
        </pc:sldMkLst>
      </pc:sldChg>
      <pc:sldChg chg="add del">
        <pc:chgData name="Samson Christopher" userId="6a13b5f1e64a53ae" providerId="LiveId" clId="{735C0B3F-B576-4287-B44C-F0E509E41191}" dt="2020-01-25T18:26:01.457" v="1371" actId="47"/>
        <pc:sldMkLst>
          <pc:docMk/>
          <pc:sldMk cId="2757954915" sldId="286"/>
        </pc:sldMkLst>
      </pc:sldChg>
      <pc:sldChg chg="addSp modSp add">
        <pc:chgData name="Samson Christopher" userId="6a13b5f1e64a53ae" providerId="LiveId" clId="{735C0B3F-B576-4287-B44C-F0E509E41191}" dt="2020-01-26T13:41:44.628" v="5473" actId="1035"/>
        <pc:sldMkLst>
          <pc:docMk/>
          <pc:sldMk cId="3205676252" sldId="286"/>
        </pc:sldMkLst>
        <pc:spChg chg="add mod">
          <ac:chgData name="Samson Christopher" userId="6a13b5f1e64a53ae" providerId="LiveId" clId="{735C0B3F-B576-4287-B44C-F0E509E41191}" dt="2020-01-26T13:41:44.628" v="5473" actId="1035"/>
          <ac:spMkLst>
            <pc:docMk/>
            <pc:sldMk cId="3205676252" sldId="286"/>
            <ac:spMk id="2" creationId="{1367F0FE-5DF0-4FDA-9C63-EB30DDA44937}"/>
          </ac:spMkLst>
        </pc:spChg>
      </pc:sldChg>
      <pc:sldChg chg="add del">
        <pc:chgData name="Samson Christopher" userId="6a13b5f1e64a53ae" providerId="LiveId" clId="{735C0B3F-B576-4287-B44C-F0E509E41191}" dt="2020-01-19T13:04:46.639" v="49" actId="47"/>
        <pc:sldMkLst>
          <pc:docMk/>
          <pc:sldMk cId="3253172927" sldId="286"/>
        </pc:sldMkLst>
      </pc:sldChg>
      <pc:sldChg chg="addSp modSp add del">
        <pc:chgData name="Samson Christopher" userId="6a13b5f1e64a53ae" providerId="LiveId" clId="{735C0B3F-B576-4287-B44C-F0E509E41191}" dt="2020-01-26T13:34:39.737" v="5053" actId="47"/>
        <pc:sldMkLst>
          <pc:docMk/>
          <pc:sldMk cId="3853321070" sldId="286"/>
        </pc:sldMkLst>
        <pc:spChg chg="add mod">
          <ac:chgData name="Samson Christopher" userId="6a13b5f1e64a53ae" providerId="LiveId" clId="{735C0B3F-B576-4287-B44C-F0E509E41191}" dt="2020-01-26T07:41:27.759" v="4921" actId="1035"/>
          <ac:spMkLst>
            <pc:docMk/>
            <pc:sldMk cId="3853321070" sldId="286"/>
            <ac:spMk id="3" creationId="{3C124FEB-854F-4E34-B4A7-45AFCF1B6D9B}"/>
          </ac:spMkLst>
        </pc:spChg>
      </pc:sldChg>
      <pc:sldChg chg="addSp modSp add del">
        <pc:chgData name="Samson Christopher" userId="6a13b5f1e64a53ae" providerId="LiveId" clId="{735C0B3F-B576-4287-B44C-F0E509E41191}" dt="2020-01-26T07:22:53.868" v="4183" actId="47"/>
        <pc:sldMkLst>
          <pc:docMk/>
          <pc:sldMk cId="3928595502" sldId="286"/>
        </pc:sldMkLst>
        <pc:spChg chg="add mod">
          <ac:chgData name="Samson Christopher" userId="6a13b5f1e64a53ae" providerId="LiveId" clId="{735C0B3F-B576-4287-B44C-F0E509E41191}" dt="2020-01-26T07:19:40.200" v="3798" actId="1036"/>
          <ac:spMkLst>
            <pc:docMk/>
            <pc:sldMk cId="3928595502" sldId="286"/>
            <ac:spMk id="2" creationId="{BE6ADE9F-F191-4166-ADA5-0BC21CBF5F46}"/>
          </ac:spMkLst>
        </pc:spChg>
      </pc:sldChg>
      <pc:sldChg chg="addSp delSp modSp add">
        <pc:chgData name="Samson Christopher" userId="6a13b5f1e64a53ae" providerId="LiveId" clId="{735C0B3F-B576-4287-B44C-F0E509E41191}" dt="2020-01-26T13:38:40.864" v="5131" actId="1036"/>
        <pc:sldMkLst>
          <pc:docMk/>
          <pc:sldMk cId="506690633" sldId="287"/>
        </pc:sldMkLst>
        <pc:spChg chg="add mod">
          <ac:chgData name="Samson Christopher" userId="6a13b5f1e64a53ae" providerId="LiveId" clId="{735C0B3F-B576-4287-B44C-F0E509E41191}" dt="2020-01-26T13:38:40.864" v="5131" actId="1036"/>
          <ac:spMkLst>
            <pc:docMk/>
            <pc:sldMk cId="506690633" sldId="287"/>
            <ac:spMk id="2" creationId="{3E02DC17-59C8-486B-B8BD-9460C184E710}"/>
          </ac:spMkLst>
        </pc:spChg>
        <pc:spChg chg="add del">
          <ac:chgData name="Samson Christopher" userId="6a13b5f1e64a53ae" providerId="LiveId" clId="{735C0B3F-B576-4287-B44C-F0E509E41191}" dt="2020-01-26T13:38:23.565" v="5110" actId="478"/>
          <ac:spMkLst>
            <pc:docMk/>
            <pc:sldMk cId="506690633" sldId="287"/>
            <ac:spMk id="4" creationId="{09031910-9970-4A39-86BE-EC534F9F1AD4}"/>
          </ac:spMkLst>
        </pc:spChg>
      </pc:sldChg>
      <pc:sldChg chg="addSp modSp add del">
        <pc:chgData name="Samson Christopher" userId="6a13b5f1e64a53ae" providerId="LiveId" clId="{735C0B3F-B576-4287-B44C-F0E509E41191}" dt="2020-01-26T13:34:39.900" v="5054" actId="47"/>
        <pc:sldMkLst>
          <pc:docMk/>
          <pc:sldMk cId="2542656308" sldId="287"/>
        </pc:sldMkLst>
        <pc:spChg chg="add mod">
          <ac:chgData name="Samson Christopher" userId="6a13b5f1e64a53ae" providerId="LiveId" clId="{735C0B3F-B576-4287-B44C-F0E509E41191}" dt="2020-01-26T07:41:42.095" v="4933" actId="1036"/>
          <ac:spMkLst>
            <pc:docMk/>
            <pc:sldMk cId="2542656308" sldId="287"/>
            <ac:spMk id="3" creationId="{BECD1DE7-01A5-4523-82B8-535C8A907BB7}"/>
          </ac:spMkLst>
        </pc:spChg>
      </pc:sldChg>
      <pc:sldChg chg="addSp modSp add del">
        <pc:chgData name="Samson Christopher" userId="6a13b5f1e64a53ae" providerId="LiveId" clId="{735C0B3F-B576-4287-B44C-F0E509E41191}" dt="2020-01-26T07:22:54.026" v="4184" actId="47"/>
        <pc:sldMkLst>
          <pc:docMk/>
          <pc:sldMk cId="2908229846" sldId="287"/>
        </pc:sldMkLst>
        <pc:spChg chg="add mod">
          <ac:chgData name="Samson Christopher" userId="6a13b5f1e64a53ae" providerId="LiveId" clId="{735C0B3F-B576-4287-B44C-F0E509E41191}" dt="2020-01-26T07:19:50.913" v="3847" actId="1036"/>
          <ac:spMkLst>
            <pc:docMk/>
            <pc:sldMk cId="2908229846" sldId="287"/>
            <ac:spMk id="2" creationId="{16514F12-B30D-417A-A78A-CC78107AFC59}"/>
          </ac:spMkLst>
        </pc:spChg>
      </pc:sldChg>
      <pc:sldChg chg="add del">
        <pc:chgData name="Samson Christopher" userId="6a13b5f1e64a53ae" providerId="LiveId" clId="{735C0B3F-B576-4287-B44C-F0E509E41191}" dt="2020-01-19T13:04:47.025" v="50" actId="47"/>
        <pc:sldMkLst>
          <pc:docMk/>
          <pc:sldMk cId="3364909569" sldId="287"/>
        </pc:sldMkLst>
      </pc:sldChg>
      <pc:sldChg chg="add del">
        <pc:chgData name="Samson Christopher" userId="6a13b5f1e64a53ae" providerId="LiveId" clId="{735C0B3F-B576-4287-B44C-F0E509E41191}" dt="2020-01-25T18:26:01.868" v="1372" actId="47"/>
        <pc:sldMkLst>
          <pc:docMk/>
          <pc:sldMk cId="3835926130" sldId="287"/>
        </pc:sldMkLst>
      </pc:sldChg>
      <pc:sldChg chg="add del">
        <pc:chgData name="Samson Christopher" userId="6a13b5f1e64a53ae" providerId="LiveId" clId="{735C0B3F-B576-4287-B44C-F0E509E41191}" dt="2020-01-25T18:11:25.692" v="695" actId="47"/>
        <pc:sldMkLst>
          <pc:docMk/>
          <pc:sldMk cId="3837037925" sldId="287"/>
        </pc:sldMkLst>
      </pc:sldChg>
      <pc:sldChg chg="add del">
        <pc:chgData name="Samson Christopher" userId="6a13b5f1e64a53ae" providerId="LiveId" clId="{735C0B3F-B576-4287-B44C-F0E509E41191}" dt="2020-01-26T13:37:00.382" v="5090" actId="47"/>
        <pc:sldMkLst>
          <pc:docMk/>
          <pc:sldMk cId="1022885628" sldId="288"/>
        </pc:sldMkLst>
      </pc:sldChg>
      <pc:sldChg chg="add del">
        <pc:chgData name="Samson Christopher" userId="6a13b5f1e64a53ae" providerId="LiveId" clId="{735C0B3F-B576-4287-B44C-F0E509E41191}" dt="2020-01-25T18:11:26.184" v="696" actId="47"/>
        <pc:sldMkLst>
          <pc:docMk/>
          <pc:sldMk cId="1084849262" sldId="288"/>
        </pc:sldMkLst>
      </pc:sldChg>
      <pc:sldChg chg="addSp modSp add del">
        <pc:chgData name="Samson Christopher" userId="6a13b5f1e64a53ae" providerId="LiveId" clId="{735C0B3F-B576-4287-B44C-F0E509E41191}" dt="2020-01-26T07:22:54.226" v="4185" actId="47"/>
        <pc:sldMkLst>
          <pc:docMk/>
          <pc:sldMk cId="2073904873" sldId="288"/>
        </pc:sldMkLst>
        <pc:spChg chg="add mod">
          <ac:chgData name="Samson Christopher" userId="6a13b5f1e64a53ae" providerId="LiveId" clId="{735C0B3F-B576-4287-B44C-F0E509E41191}" dt="2020-01-26T07:20:08.736" v="3906" actId="1036"/>
          <ac:spMkLst>
            <pc:docMk/>
            <pc:sldMk cId="2073904873" sldId="288"/>
            <ac:spMk id="2" creationId="{60F8F460-1607-4A7E-B7A5-D7EB3BB415C9}"/>
          </ac:spMkLst>
        </pc:spChg>
      </pc:sldChg>
      <pc:sldChg chg="addSp modSp add del">
        <pc:chgData name="Samson Christopher" userId="6a13b5f1e64a53ae" providerId="LiveId" clId="{735C0B3F-B576-4287-B44C-F0E509E41191}" dt="2020-01-26T13:34:40.083" v="5055" actId="47"/>
        <pc:sldMkLst>
          <pc:docMk/>
          <pc:sldMk cId="2244493395" sldId="288"/>
        </pc:sldMkLst>
        <pc:spChg chg="add mod">
          <ac:chgData name="Samson Christopher" userId="6a13b5f1e64a53ae" providerId="LiveId" clId="{735C0B3F-B576-4287-B44C-F0E509E41191}" dt="2020-01-26T07:42:15.376" v="4949" actId="1036"/>
          <ac:spMkLst>
            <pc:docMk/>
            <pc:sldMk cId="2244493395" sldId="288"/>
            <ac:spMk id="3" creationId="{914AB027-D171-4130-9D0B-5C3E3774EA6A}"/>
          </ac:spMkLst>
        </pc:spChg>
      </pc:sldChg>
      <pc:sldChg chg="add del">
        <pc:chgData name="Samson Christopher" userId="6a13b5f1e64a53ae" providerId="LiveId" clId="{735C0B3F-B576-4287-B44C-F0E509E41191}" dt="2020-01-26T13:38:11.507" v="5107"/>
        <pc:sldMkLst>
          <pc:docMk/>
          <pc:sldMk cId="2522247282" sldId="288"/>
        </pc:sldMkLst>
      </pc:sldChg>
      <pc:sldChg chg="add del">
        <pc:chgData name="Samson Christopher" userId="6a13b5f1e64a53ae" providerId="LiveId" clId="{735C0B3F-B576-4287-B44C-F0E509E41191}" dt="2020-01-19T13:04:47.343" v="51" actId="47"/>
        <pc:sldMkLst>
          <pc:docMk/>
          <pc:sldMk cId="3375995425" sldId="288"/>
        </pc:sldMkLst>
      </pc:sldChg>
      <pc:sldChg chg="add del">
        <pc:chgData name="Samson Christopher" userId="6a13b5f1e64a53ae" providerId="LiveId" clId="{735C0B3F-B576-4287-B44C-F0E509E41191}" dt="2020-01-26T13:37:00.591" v="5091" actId="47"/>
        <pc:sldMkLst>
          <pc:docMk/>
          <pc:sldMk cId="442384673" sldId="289"/>
        </pc:sldMkLst>
      </pc:sldChg>
      <pc:sldChg chg="add del">
        <pc:chgData name="Samson Christopher" userId="6a13b5f1e64a53ae" providerId="LiveId" clId="{735C0B3F-B576-4287-B44C-F0E509E41191}" dt="2020-01-26T13:38:00.577" v="5106"/>
        <pc:sldMkLst>
          <pc:docMk/>
          <pc:sldMk cId="1649877437" sldId="289"/>
        </pc:sldMkLst>
      </pc:sldChg>
      <pc:sldChg chg="addSp modSp add del">
        <pc:chgData name="Samson Christopher" userId="6a13b5f1e64a53ae" providerId="LiveId" clId="{735C0B3F-B576-4287-B44C-F0E509E41191}" dt="2020-01-26T07:22:54.413" v="4186" actId="47"/>
        <pc:sldMkLst>
          <pc:docMk/>
          <pc:sldMk cId="2807172228" sldId="289"/>
        </pc:sldMkLst>
        <pc:spChg chg="add mod">
          <ac:chgData name="Samson Christopher" userId="6a13b5f1e64a53ae" providerId="LiveId" clId="{735C0B3F-B576-4287-B44C-F0E509E41191}" dt="2020-01-26T07:20:22.480" v="3965" actId="1036"/>
          <ac:spMkLst>
            <pc:docMk/>
            <pc:sldMk cId="2807172228" sldId="289"/>
            <ac:spMk id="2" creationId="{F52A5519-6A4A-4A79-B1C2-68546BAC039B}"/>
          </ac:spMkLst>
        </pc:spChg>
      </pc:sldChg>
      <pc:sldChg chg="addSp modSp add del">
        <pc:chgData name="Samson Christopher" userId="6a13b5f1e64a53ae" providerId="LiveId" clId="{735C0B3F-B576-4287-B44C-F0E509E41191}" dt="2020-01-26T13:34:40.235" v="5056" actId="47"/>
        <pc:sldMkLst>
          <pc:docMk/>
          <pc:sldMk cId="2990727478" sldId="289"/>
        </pc:sldMkLst>
        <pc:spChg chg="add mod">
          <ac:chgData name="Samson Christopher" userId="6a13b5f1e64a53ae" providerId="LiveId" clId="{735C0B3F-B576-4287-B44C-F0E509E41191}" dt="2020-01-26T07:42:28.535" v="5017" actId="1036"/>
          <ac:spMkLst>
            <pc:docMk/>
            <pc:sldMk cId="2990727478" sldId="289"/>
            <ac:spMk id="3" creationId="{50DEA202-5153-4797-83E6-08FA56C5FF9B}"/>
          </ac:spMkLst>
        </pc:spChg>
      </pc:sldChg>
      <pc:sldChg chg="add del">
        <pc:chgData name="Samson Christopher" userId="6a13b5f1e64a53ae" providerId="LiveId" clId="{735C0B3F-B576-4287-B44C-F0E509E41191}" dt="2020-01-19T13:04:47.775" v="52" actId="47"/>
        <pc:sldMkLst>
          <pc:docMk/>
          <pc:sldMk cId="4231767163" sldId="289"/>
        </pc:sldMkLst>
      </pc:sldChg>
      <pc:sldChg chg="add del">
        <pc:chgData name="Samson Christopher" userId="6a13b5f1e64a53ae" providerId="LiveId" clId="{735C0B3F-B576-4287-B44C-F0E509E41191}" dt="2020-01-19T13:04:48.364" v="53" actId="47"/>
        <pc:sldMkLst>
          <pc:docMk/>
          <pc:sldMk cId="122647789" sldId="290"/>
        </pc:sldMkLst>
      </pc:sldChg>
      <pc:sldChg chg="addSp modSp add del">
        <pc:chgData name="Samson Christopher" userId="6a13b5f1e64a53ae" providerId="LiveId" clId="{735C0B3F-B576-4287-B44C-F0E509E41191}" dt="2020-01-26T07:22:54.572" v="4187" actId="47"/>
        <pc:sldMkLst>
          <pc:docMk/>
          <pc:sldMk cId="135681028" sldId="290"/>
        </pc:sldMkLst>
        <pc:spChg chg="add mod">
          <ac:chgData name="Samson Christopher" userId="6a13b5f1e64a53ae" providerId="LiveId" clId="{735C0B3F-B576-4287-B44C-F0E509E41191}" dt="2020-01-26T07:20:35.417" v="4023" actId="1035"/>
          <ac:spMkLst>
            <pc:docMk/>
            <pc:sldMk cId="135681028" sldId="290"/>
            <ac:spMk id="2" creationId="{DC59E53E-3586-470F-BCC0-FE2A1E9D1614}"/>
          </ac:spMkLst>
        </pc:spChg>
      </pc:sldChg>
      <pc:sldChg chg="add del">
        <pc:chgData name="Samson Christopher" userId="6a13b5f1e64a53ae" providerId="LiveId" clId="{735C0B3F-B576-4287-B44C-F0E509E41191}" dt="2020-01-26T13:37:00.883" v="5092" actId="47"/>
        <pc:sldMkLst>
          <pc:docMk/>
          <pc:sldMk cId="1310180440" sldId="290"/>
        </pc:sldMkLst>
      </pc:sldChg>
      <pc:sldChg chg="addSp delSp modSp add del">
        <pc:chgData name="Samson Christopher" userId="6a13b5f1e64a53ae" providerId="LiveId" clId="{735C0B3F-B576-4287-B44C-F0E509E41191}" dt="2020-01-26T13:34:40.419" v="5057" actId="47"/>
        <pc:sldMkLst>
          <pc:docMk/>
          <pc:sldMk cId="4272357139" sldId="290"/>
        </pc:sldMkLst>
        <pc:spChg chg="add mod">
          <ac:chgData name="Samson Christopher" userId="6a13b5f1e64a53ae" providerId="LiveId" clId="{735C0B3F-B576-4287-B44C-F0E509E41191}" dt="2020-01-26T07:43:28.273" v="5045" actId="1036"/>
          <ac:spMkLst>
            <pc:docMk/>
            <pc:sldMk cId="4272357139" sldId="290"/>
            <ac:spMk id="3" creationId="{2D6FEF96-F531-4296-ADD0-05CF663A6225}"/>
          </ac:spMkLst>
        </pc:spChg>
        <pc:spChg chg="add del">
          <ac:chgData name="Samson Christopher" userId="6a13b5f1e64a53ae" providerId="LiveId" clId="{735C0B3F-B576-4287-B44C-F0E509E41191}" dt="2020-01-26T07:42:46.181" v="5020"/>
          <ac:spMkLst>
            <pc:docMk/>
            <pc:sldMk cId="4272357139" sldId="290"/>
            <ac:spMk id="4" creationId="{7F1EE8D4-244A-4319-9631-1D512229E95E}"/>
          </ac:spMkLst>
        </pc:spChg>
      </pc:sldChg>
      <pc:sldChg chg="add del">
        <pc:chgData name="Samson Christopher" userId="6a13b5f1e64a53ae" providerId="LiveId" clId="{735C0B3F-B576-4287-B44C-F0E509E41191}" dt="2020-01-26T13:37:01.271" v="5093" actId="47"/>
        <pc:sldMkLst>
          <pc:docMk/>
          <pc:sldMk cId="1168181896" sldId="291"/>
        </pc:sldMkLst>
      </pc:sldChg>
      <pc:sldChg chg="addSp modSp add del">
        <pc:chgData name="Samson Christopher" userId="6a13b5f1e64a53ae" providerId="LiveId" clId="{735C0B3F-B576-4287-B44C-F0E509E41191}" dt="2020-01-26T13:34:41.050" v="5058" actId="47"/>
        <pc:sldMkLst>
          <pc:docMk/>
          <pc:sldMk cId="2701577194" sldId="291"/>
        </pc:sldMkLst>
        <pc:spChg chg="add mod">
          <ac:chgData name="Samson Christopher" userId="6a13b5f1e64a53ae" providerId="LiveId" clId="{735C0B3F-B576-4287-B44C-F0E509E41191}" dt="2020-01-26T07:43:16.051" v="5033" actId="1036"/>
          <ac:spMkLst>
            <pc:docMk/>
            <pc:sldMk cId="2701577194" sldId="291"/>
            <ac:spMk id="3" creationId="{F365F0C4-4350-4DFD-93CD-569DA689FB96}"/>
          </ac:spMkLst>
        </pc:spChg>
      </pc:sldChg>
      <pc:sldChg chg="addSp modSp add del">
        <pc:chgData name="Samson Christopher" userId="6a13b5f1e64a53ae" providerId="LiveId" clId="{735C0B3F-B576-4287-B44C-F0E509E41191}" dt="2020-01-26T07:22:54.835" v="4188" actId="47"/>
        <pc:sldMkLst>
          <pc:docMk/>
          <pc:sldMk cId="2816072158" sldId="291"/>
        </pc:sldMkLst>
        <pc:spChg chg="add mod">
          <ac:chgData name="Samson Christopher" userId="6a13b5f1e64a53ae" providerId="LiveId" clId="{735C0B3F-B576-4287-B44C-F0E509E41191}" dt="2020-01-26T07:20:47.023" v="4070" actId="1036"/>
          <ac:spMkLst>
            <pc:docMk/>
            <pc:sldMk cId="2816072158" sldId="291"/>
            <ac:spMk id="2" creationId="{82811C0B-FA4C-42F9-82DE-C0AF060853D1}"/>
          </ac:spMkLst>
        </pc:spChg>
      </pc:sldChg>
      <pc:sldChg chg="add del">
        <pc:chgData name="Samson Christopher" userId="6a13b5f1e64a53ae" providerId="LiveId" clId="{735C0B3F-B576-4287-B44C-F0E509E41191}" dt="2020-01-26T13:37:01.615" v="5094" actId="47"/>
        <pc:sldMkLst>
          <pc:docMk/>
          <pc:sldMk cId="2571626671" sldId="292"/>
        </pc:sldMkLst>
      </pc:sldChg>
      <pc:sldChg chg="addSp modSp add del">
        <pc:chgData name="Samson Christopher" userId="6a13b5f1e64a53ae" providerId="LiveId" clId="{735C0B3F-B576-4287-B44C-F0E509E41191}" dt="2020-01-26T07:22:55.046" v="4189" actId="47"/>
        <pc:sldMkLst>
          <pc:docMk/>
          <pc:sldMk cId="3300621722" sldId="292"/>
        </pc:sldMkLst>
        <pc:spChg chg="add mod">
          <ac:chgData name="Samson Christopher" userId="6a13b5f1e64a53ae" providerId="LiveId" clId="{735C0B3F-B576-4287-B44C-F0E509E41191}" dt="2020-01-26T07:20:59.897" v="4124" actId="1036"/>
          <ac:spMkLst>
            <pc:docMk/>
            <pc:sldMk cId="3300621722" sldId="292"/>
            <ac:spMk id="2" creationId="{7D408D4E-98E4-4EF7-8F5E-0395CDA1CE3A}"/>
          </ac:spMkLst>
        </pc:spChg>
      </pc:sldChg>
      <pc:sldChg chg="addSp modSp add del">
        <pc:chgData name="Samson Christopher" userId="6a13b5f1e64a53ae" providerId="LiveId" clId="{735C0B3F-B576-4287-B44C-F0E509E41191}" dt="2020-01-26T07:22:55.672" v="4190" actId="47"/>
        <pc:sldMkLst>
          <pc:docMk/>
          <pc:sldMk cId="584744776" sldId="293"/>
        </pc:sldMkLst>
        <pc:spChg chg="add mod">
          <ac:chgData name="Samson Christopher" userId="6a13b5f1e64a53ae" providerId="LiveId" clId="{735C0B3F-B576-4287-B44C-F0E509E41191}" dt="2020-01-26T07:21:10.453" v="4173" actId="1035"/>
          <ac:spMkLst>
            <pc:docMk/>
            <pc:sldMk cId="584744776" sldId="293"/>
            <ac:spMk id="2" creationId="{36A2E81D-F4C3-469D-9D45-8E2A0B676418}"/>
          </ac:spMkLst>
        </pc:spChg>
      </pc:sldChg>
      <pc:sldChg chg="add del">
        <pc:chgData name="Samson Christopher" userId="6a13b5f1e64a53ae" providerId="LiveId" clId="{735C0B3F-B576-4287-B44C-F0E509E41191}" dt="2020-01-26T13:37:01.994" v="5095" actId="47"/>
        <pc:sldMkLst>
          <pc:docMk/>
          <pc:sldMk cId="1561725363" sldId="293"/>
        </pc:sldMkLst>
      </pc:sldChg>
      <pc:sldChg chg="add del">
        <pc:chgData name="Samson Christopher" userId="6a13b5f1e64a53ae" providerId="LiveId" clId="{735C0B3F-B576-4287-B44C-F0E509E41191}" dt="2020-01-26T13:37:02.335" v="5096" actId="47"/>
        <pc:sldMkLst>
          <pc:docMk/>
          <pc:sldMk cId="546947091" sldId="294"/>
        </pc:sldMkLst>
      </pc:sldChg>
      <pc:sldChg chg="add del">
        <pc:chgData name="Samson Christopher" userId="6a13b5f1e64a53ae" providerId="LiveId" clId="{735C0B3F-B576-4287-B44C-F0E509E41191}" dt="2020-01-26T07:11:19.845" v="3112" actId="47"/>
        <pc:sldMkLst>
          <pc:docMk/>
          <pc:sldMk cId="3861447900" sldId="294"/>
        </pc:sldMkLst>
      </pc:sldChg>
      <pc:sldChg chg="add del">
        <pc:chgData name="Samson Christopher" userId="6a13b5f1e64a53ae" providerId="LiveId" clId="{735C0B3F-B576-4287-B44C-F0E509E41191}" dt="2020-01-26T07:11:20.170" v="3113" actId="47"/>
        <pc:sldMkLst>
          <pc:docMk/>
          <pc:sldMk cId="812670010" sldId="295"/>
        </pc:sldMkLst>
      </pc:sldChg>
      <pc:sldChg chg="add del">
        <pc:chgData name="Samson Christopher" userId="6a13b5f1e64a53ae" providerId="LiveId" clId="{735C0B3F-B576-4287-B44C-F0E509E41191}" dt="2020-01-26T13:37:02.728" v="5097" actId="47"/>
        <pc:sldMkLst>
          <pc:docMk/>
          <pc:sldMk cId="2343202009" sldId="295"/>
        </pc:sldMkLst>
      </pc:sldChg>
      <pc:sldChg chg="add del">
        <pc:chgData name="Samson Christopher" userId="6a13b5f1e64a53ae" providerId="LiveId" clId="{735C0B3F-B576-4287-B44C-F0E509E41191}" dt="2020-01-26T07:11:20.458" v="3114" actId="47"/>
        <pc:sldMkLst>
          <pc:docMk/>
          <pc:sldMk cId="1190150463" sldId="296"/>
        </pc:sldMkLst>
      </pc:sldChg>
      <pc:sldChg chg="add del">
        <pc:chgData name="Samson Christopher" userId="6a13b5f1e64a53ae" providerId="LiveId" clId="{735C0B3F-B576-4287-B44C-F0E509E41191}" dt="2020-01-26T13:37:03.090" v="5098" actId="47"/>
        <pc:sldMkLst>
          <pc:docMk/>
          <pc:sldMk cId="2535762493" sldId="296"/>
        </pc:sldMkLst>
      </pc:sldChg>
      <pc:sldChg chg="add del">
        <pc:chgData name="Samson Christopher" userId="6a13b5f1e64a53ae" providerId="LiveId" clId="{735C0B3F-B576-4287-B44C-F0E509E41191}" dt="2020-01-26T07:11:20.735" v="3115" actId="47"/>
        <pc:sldMkLst>
          <pc:docMk/>
          <pc:sldMk cId="1753824617" sldId="297"/>
        </pc:sldMkLst>
      </pc:sldChg>
      <pc:sldChg chg="add del">
        <pc:chgData name="Samson Christopher" userId="6a13b5f1e64a53ae" providerId="LiveId" clId="{735C0B3F-B576-4287-B44C-F0E509E41191}" dt="2020-01-26T13:37:03.725" v="5099" actId="47"/>
        <pc:sldMkLst>
          <pc:docMk/>
          <pc:sldMk cId="3255465931" sldId="297"/>
        </pc:sldMkLst>
      </pc:sldChg>
      <pc:sldChg chg="add del">
        <pc:chgData name="Samson Christopher" userId="6a13b5f1e64a53ae" providerId="LiveId" clId="{735C0B3F-B576-4287-B44C-F0E509E41191}" dt="2020-01-26T07:11:21.186" v="3116" actId="47"/>
        <pc:sldMkLst>
          <pc:docMk/>
          <pc:sldMk cId="368385585" sldId="298"/>
        </pc:sldMkLst>
      </pc:sldChg>
      <pc:sldChg chg="add del">
        <pc:chgData name="Samson Christopher" userId="6a13b5f1e64a53ae" providerId="LiveId" clId="{735C0B3F-B576-4287-B44C-F0E509E41191}" dt="2020-01-26T07:11:21.683" v="3117" actId="47"/>
        <pc:sldMkLst>
          <pc:docMk/>
          <pc:sldMk cId="2294873438" sldId="299"/>
        </pc:sldMkLst>
      </pc:sldChg>
    </pc:docChg>
  </pc:docChgLst>
  <pc:docChgLst>
    <pc:chgData name="Samson Christopher" userId="6a13b5f1e64a53ae" providerId="LiveId" clId="{3C763E16-5977-4100-9C30-A1BC40FF2A6A}"/>
    <pc:docChg chg="custSel addSld delSld modSld">
      <pc:chgData name="Samson Christopher" userId="6a13b5f1e64a53ae" providerId="LiveId" clId="{3C763E16-5977-4100-9C30-A1BC40FF2A6A}" dt="2020-01-05T02:18:03.198" v="241" actId="1036"/>
      <pc:docMkLst>
        <pc:docMk/>
      </pc:docMkLst>
      <pc:sldChg chg="del">
        <pc:chgData name="Samson Christopher" userId="6a13b5f1e64a53ae" providerId="LiveId" clId="{3C763E16-5977-4100-9C30-A1BC40FF2A6A}" dt="2020-01-05T02:16:09.948" v="21" actId="47"/>
        <pc:sldMkLst>
          <pc:docMk/>
          <pc:sldMk cId="3572079879" sldId="263"/>
        </pc:sldMkLst>
      </pc:sldChg>
      <pc:sldChg chg="addSp delSp modSp add">
        <pc:chgData name="Samson Christopher" userId="6a13b5f1e64a53ae" providerId="LiveId" clId="{3C763E16-5977-4100-9C30-A1BC40FF2A6A}" dt="2020-01-05T02:16:54.254" v="53" actId="1035"/>
        <pc:sldMkLst>
          <pc:docMk/>
          <pc:sldMk cId="101379844" sldId="264"/>
        </pc:sldMkLst>
        <pc:spChg chg="del">
          <ac:chgData name="Samson Christopher" userId="6a13b5f1e64a53ae" providerId="LiveId" clId="{3C763E16-5977-4100-9C30-A1BC40FF2A6A}" dt="2020-01-05T02:15:13.154" v="9" actId="478"/>
          <ac:spMkLst>
            <pc:docMk/>
            <pc:sldMk cId="101379844" sldId="264"/>
            <ac:spMk id="3" creationId="{62BA803D-B08B-4106-BD18-72FAB2C2A9D8}"/>
          </ac:spMkLst>
        </pc:spChg>
        <pc:spChg chg="add mod">
          <ac:chgData name="Samson Christopher" userId="6a13b5f1e64a53ae" providerId="LiveId" clId="{3C763E16-5977-4100-9C30-A1BC40FF2A6A}" dt="2020-01-05T02:16:54.254" v="53" actId="1035"/>
          <ac:spMkLst>
            <pc:docMk/>
            <pc:sldMk cId="101379844" sldId="264"/>
            <ac:spMk id="4" creationId="{4E1E04C6-29DB-4143-96CA-49E24E000843}"/>
          </ac:spMkLst>
        </pc:spChg>
      </pc:sldChg>
      <pc:sldChg chg="del">
        <pc:chgData name="Samson Christopher" userId="6a13b5f1e64a53ae" providerId="LiveId" clId="{3C763E16-5977-4100-9C30-A1BC40FF2A6A}" dt="2020-01-05T02:14:41.996" v="0" actId="47"/>
        <pc:sldMkLst>
          <pc:docMk/>
          <pc:sldMk cId="1299079652" sldId="264"/>
        </pc:sldMkLst>
      </pc:sldChg>
      <pc:sldChg chg="add del">
        <pc:chgData name="Samson Christopher" userId="6a13b5f1e64a53ae" providerId="LiveId" clId="{3C763E16-5977-4100-9C30-A1BC40FF2A6A}" dt="2020-01-05T02:15:15.696" v="11"/>
        <pc:sldMkLst>
          <pc:docMk/>
          <pc:sldMk cId="1188085795" sldId="265"/>
        </pc:sldMkLst>
      </pc:sldChg>
      <pc:sldChg chg="del">
        <pc:chgData name="Samson Christopher" userId="6a13b5f1e64a53ae" providerId="LiveId" clId="{3C763E16-5977-4100-9C30-A1BC40FF2A6A}" dt="2020-01-05T02:14:42.202" v="1" actId="47"/>
        <pc:sldMkLst>
          <pc:docMk/>
          <pc:sldMk cId="2823821634" sldId="265"/>
        </pc:sldMkLst>
      </pc:sldChg>
      <pc:sldChg chg="addSp delSp modSp add">
        <pc:chgData name="Samson Christopher" userId="6a13b5f1e64a53ae" providerId="LiveId" clId="{3C763E16-5977-4100-9C30-A1BC40FF2A6A}" dt="2020-01-05T02:17:19.379" v="101" actId="1035"/>
        <pc:sldMkLst>
          <pc:docMk/>
          <pc:sldMk cId="2934023605" sldId="265"/>
        </pc:sldMkLst>
        <pc:spChg chg="add mod">
          <ac:chgData name="Samson Christopher" userId="6a13b5f1e64a53ae" providerId="LiveId" clId="{3C763E16-5977-4100-9C30-A1BC40FF2A6A}" dt="2020-01-05T02:17:19.379" v="101" actId="1035"/>
          <ac:spMkLst>
            <pc:docMk/>
            <pc:sldMk cId="2934023605" sldId="265"/>
            <ac:spMk id="3" creationId="{5C51E01A-AF73-4D9C-84CA-C7C8E0098F63}"/>
          </ac:spMkLst>
        </pc:spChg>
        <pc:spChg chg="del">
          <ac:chgData name="Samson Christopher" userId="6a13b5f1e64a53ae" providerId="LiveId" clId="{3C763E16-5977-4100-9C30-A1BC40FF2A6A}" dt="2020-01-05T02:15:28.199" v="14" actId="478"/>
          <ac:spMkLst>
            <pc:docMk/>
            <pc:sldMk cId="2934023605" sldId="265"/>
            <ac:spMk id="4" creationId="{4E1E04C6-29DB-4143-96CA-49E24E000843}"/>
          </ac:spMkLst>
        </pc:spChg>
      </pc:sldChg>
      <pc:sldChg chg="addSp modSp add">
        <pc:chgData name="Samson Christopher" userId="6a13b5f1e64a53ae" providerId="LiveId" clId="{3C763E16-5977-4100-9C30-A1BC40FF2A6A}" dt="2020-01-05T02:17:50.012" v="178" actId="1035"/>
        <pc:sldMkLst>
          <pc:docMk/>
          <pc:sldMk cId="73749929" sldId="266"/>
        </pc:sldMkLst>
        <pc:spChg chg="add mod">
          <ac:chgData name="Samson Christopher" userId="6a13b5f1e64a53ae" providerId="LiveId" clId="{3C763E16-5977-4100-9C30-A1BC40FF2A6A}" dt="2020-01-05T02:17:50.012" v="178" actId="1035"/>
          <ac:spMkLst>
            <pc:docMk/>
            <pc:sldMk cId="73749929" sldId="266"/>
            <ac:spMk id="3" creationId="{E6EC58C5-479A-45E9-8ADD-769F46E52F6E}"/>
          </ac:spMkLst>
        </pc:spChg>
      </pc:sldChg>
      <pc:sldChg chg="del">
        <pc:chgData name="Samson Christopher" userId="6a13b5f1e64a53ae" providerId="LiveId" clId="{3C763E16-5977-4100-9C30-A1BC40FF2A6A}" dt="2020-01-05T02:14:42.377" v="2" actId="47"/>
        <pc:sldMkLst>
          <pc:docMk/>
          <pc:sldMk cId="401480980" sldId="266"/>
        </pc:sldMkLst>
      </pc:sldChg>
      <pc:sldChg chg="addSp modSp add">
        <pc:chgData name="Samson Christopher" userId="6a13b5f1e64a53ae" providerId="LiveId" clId="{3C763E16-5977-4100-9C30-A1BC40FF2A6A}" dt="2020-01-05T02:18:03.198" v="241" actId="1036"/>
        <pc:sldMkLst>
          <pc:docMk/>
          <pc:sldMk cId="205513173" sldId="267"/>
        </pc:sldMkLst>
        <pc:spChg chg="add mod">
          <ac:chgData name="Samson Christopher" userId="6a13b5f1e64a53ae" providerId="LiveId" clId="{3C763E16-5977-4100-9C30-A1BC40FF2A6A}" dt="2020-01-05T02:18:03.198" v="241" actId="1036"/>
          <ac:spMkLst>
            <pc:docMk/>
            <pc:sldMk cId="205513173" sldId="267"/>
            <ac:spMk id="3" creationId="{93572D85-92D7-4888-854E-26FE612136DD}"/>
          </ac:spMkLst>
        </pc:spChg>
      </pc:sldChg>
      <pc:sldChg chg="del">
        <pc:chgData name="Samson Christopher" userId="6a13b5f1e64a53ae" providerId="LiveId" clId="{3C763E16-5977-4100-9C30-A1BC40FF2A6A}" dt="2020-01-05T02:14:42.530" v="3" actId="47"/>
        <pc:sldMkLst>
          <pc:docMk/>
          <pc:sldMk cId="1467517876" sldId="267"/>
        </pc:sldMkLst>
      </pc:sldChg>
      <pc:sldChg chg="del">
        <pc:chgData name="Samson Christopher" userId="6a13b5f1e64a53ae" providerId="LiveId" clId="{3C763E16-5977-4100-9C30-A1BC40FF2A6A}" dt="2020-01-05T02:14:42.751" v="4" actId="47"/>
        <pc:sldMkLst>
          <pc:docMk/>
          <pc:sldMk cId="1530057033" sldId="268"/>
        </pc:sldMkLst>
      </pc:sldChg>
      <pc:sldChg chg="del">
        <pc:chgData name="Samson Christopher" userId="6a13b5f1e64a53ae" providerId="LiveId" clId="{3C763E16-5977-4100-9C30-A1BC40FF2A6A}" dt="2020-01-05T02:14:42.940" v="5" actId="47"/>
        <pc:sldMkLst>
          <pc:docMk/>
          <pc:sldMk cId="3499021572" sldId="269"/>
        </pc:sldMkLst>
      </pc:sldChg>
      <pc:sldChg chg="del">
        <pc:chgData name="Samson Christopher" userId="6a13b5f1e64a53ae" providerId="LiveId" clId="{3C763E16-5977-4100-9C30-A1BC40FF2A6A}" dt="2020-01-05T02:14:43.161" v="6" actId="47"/>
        <pc:sldMkLst>
          <pc:docMk/>
          <pc:sldMk cId="3069346292" sldId="270"/>
        </pc:sldMkLst>
      </pc:sldChg>
      <pc:sldChg chg="del">
        <pc:chgData name="Samson Christopher" userId="6a13b5f1e64a53ae" providerId="LiveId" clId="{3C763E16-5977-4100-9C30-A1BC40FF2A6A}" dt="2020-01-05T02:14:43.727" v="7" actId="47"/>
        <pc:sldMkLst>
          <pc:docMk/>
          <pc:sldMk cId="1665109185" sldId="271"/>
        </pc:sldMkLst>
      </pc:sldChg>
    </pc:docChg>
  </pc:docChgLst>
  <pc:docChgLst>
    <pc:chgData name="Samson Christopher" userId="6a13b5f1e64a53ae" providerId="LiveId" clId="{AEA19ED2-893D-4E74-85AF-6144EECA579F}"/>
    <pc:docChg chg="undo custSel addSld delSld modSld">
      <pc:chgData name="Samson Christopher" userId="6a13b5f1e64a53ae" providerId="LiveId" clId="{AEA19ED2-893D-4E74-85AF-6144EECA579F}" dt="2020-01-19T00:39:57.712" v="1958" actId="1035"/>
      <pc:docMkLst>
        <pc:docMk/>
      </pc:docMkLst>
      <pc:sldChg chg="del">
        <pc:chgData name="Samson Christopher" userId="6a13b5f1e64a53ae" providerId="LiveId" clId="{AEA19ED2-893D-4E74-85AF-6144EECA579F}" dt="2020-01-11T17:29:12.531" v="35" actId="47"/>
        <pc:sldMkLst>
          <pc:docMk/>
          <pc:sldMk cId="101379844" sldId="264"/>
        </pc:sldMkLst>
      </pc:sldChg>
      <pc:sldChg chg="del">
        <pc:chgData name="Samson Christopher" userId="6a13b5f1e64a53ae" providerId="LiveId" clId="{AEA19ED2-893D-4E74-85AF-6144EECA579F}" dt="2020-01-11T17:26:56.894" v="0" actId="47"/>
        <pc:sldMkLst>
          <pc:docMk/>
          <pc:sldMk cId="2934023605" sldId="265"/>
        </pc:sldMkLst>
      </pc:sldChg>
      <pc:sldChg chg="del">
        <pc:chgData name="Samson Christopher" userId="6a13b5f1e64a53ae" providerId="LiveId" clId="{AEA19ED2-893D-4E74-85AF-6144EECA579F}" dt="2020-01-11T17:26:57.078" v="1" actId="47"/>
        <pc:sldMkLst>
          <pc:docMk/>
          <pc:sldMk cId="73749929" sldId="266"/>
        </pc:sldMkLst>
      </pc:sldChg>
      <pc:sldChg chg="addSp delSp modSp del">
        <pc:chgData name="Samson Christopher" userId="6a13b5f1e64a53ae" providerId="LiveId" clId="{AEA19ED2-893D-4E74-85AF-6144EECA579F}" dt="2020-01-12T13:04:18.345" v="807" actId="47"/>
        <pc:sldMkLst>
          <pc:docMk/>
          <pc:sldMk cId="205513173" sldId="267"/>
        </pc:sldMkLst>
        <pc:spChg chg="del mod">
          <ac:chgData name="Samson Christopher" userId="6a13b5f1e64a53ae" providerId="LiveId" clId="{AEA19ED2-893D-4E74-85AF-6144EECA579F}" dt="2020-01-11T17:38:01.894" v="344" actId="478"/>
          <ac:spMkLst>
            <pc:docMk/>
            <pc:sldMk cId="205513173" sldId="267"/>
            <ac:spMk id="2" creationId="{9C04DF31-6824-440F-A15D-A93ECF919707}"/>
          </ac:spMkLst>
        </pc:spChg>
        <pc:spChg chg="del">
          <ac:chgData name="Samson Christopher" userId="6a13b5f1e64a53ae" providerId="LiveId" clId="{AEA19ED2-893D-4E74-85AF-6144EECA579F}" dt="2020-01-11T17:27:02.028" v="2" actId="478"/>
          <ac:spMkLst>
            <pc:docMk/>
            <pc:sldMk cId="205513173" sldId="267"/>
            <ac:spMk id="3" creationId="{93572D85-92D7-4888-854E-26FE612136DD}"/>
          </ac:spMkLst>
        </pc:spChg>
        <pc:spChg chg="add del">
          <ac:chgData name="Samson Christopher" userId="6a13b5f1e64a53ae" providerId="LiveId" clId="{AEA19ED2-893D-4E74-85AF-6144EECA579F}" dt="2020-01-11T17:27:23.759" v="6"/>
          <ac:spMkLst>
            <pc:docMk/>
            <pc:sldMk cId="205513173" sldId="267"/>
            <ac:spMk id="4" creationId="{111C7BF6-9E73-479D-9380-E362F0CBEC8F}"/>
          </ac:spMkLst>
        </pc:spChg>
        <pc:spChg chg="add mod">
          <ac:chgData name="Samson Christopher" userId="6a13b5f1e64a53ae" providerId="LiveId" clId="{AEA19ED2-893D-4E74-85AF-6144EECA579F}" dt="2020-01-11T17:38:25.345" v="368" actId="1036"/>
          <ac:spMkLst>
            <pc:docMk/>
            <pc:sldMk cId="205513173" sldId="267"/>
            <ac:spMk id="5" creationId="{169951A6-EA54-48FF-A5D0-A5F6D68C74A1}"/>
          </ac:spMkLst>
        </pc:spChg>
        <pc:spChg chg="add mod ord">
          <ac:chgData name="Samson Christopher" userId="6a13b5f1e64a53ae" providerId="LiveId" clId="{AEA19ED2-893D-4E74-85AF-6144EECA579F}" dt="2020-01-11T17:38:11.537" v="346" actId="1076"/>
          <ac:spMkLst>
            <pc:docMk/>
            <pc:sldMk cId="205513173" sldId="267"/>
            <ac:spMk id="6" creationId="{78BDB258-58CC-44AE-80BE-DB2ADED7CF91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170" v="763" actId="47"/>
        <pc:sldMkLst>
          <pc:docMk/>
          <pc:sldMk cId="817822652" sldId="268"/>
        </pc:sldMkLst>
        <pc:spChg chg="del">
          <ac:chgData name="Samson Christopher" userId="6a13b5f1e64a53ae" providerId="LiveId" clId="{AEA19ED2-893D-4E74-85AF-6144EECA579F}" dt="2020-01-11T17:37:11.360" v="319" actId="478"/>
          <ac:spMkLst>
            <pc:docMk/>
            <pc:sldMk cId="817822652" sldId="268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7:50.857" v="341" actId="1036"/>
          <ac:spMkLst>
            <pc:docMk/>
            <pc:sldMk cId="817822652" sldId="268"/>
            <ac:spMk id="3" creationId="{91601B9F-94AB-46BF-972D-CDCA42C4B39C}"/>
          </ac:spMkLst>
        </pc:spChg>
        <pc:spChg chg="add mod ord">
          <ac:chgData name="Samson Christopher" userId="6a13b5f1e64a53ae" providerId="LiveId" clId="{AEA19ED2-893D-4E74-85AF-6144EECA579F}" dt="2020-01-11T17:37:20.465" v="321" actId="1076"/>
          <ac:spMkLst>
            <pc:docMk/>
            <pc:sldMk cId="817822652" sldId="268"/>
            <ac:spMk id="4" creationId="{AC78BB52-A2A6-4D5E-A8F1-6BF490960139}"/>
          </ac:spMkLst>
        </pc:spChg>
      </pc:sldChg>
      <pc:sldChg chg="addSp delSp modSp add del">
        <pc:chgData name="Samson Christopher" userId="6a13b5f1e64a53ae" providerId="LiveId" clId="{AEA19ED2-893D-4E74-85AF-6144EECA579F}" dt="2020-01-19T00:38:10.571" v="1600" actId="47"/>
        <pc:sldMkLst>
          <pc:docMk/>
          <pc:sldMk cId="1912890919" sldId="268"/>
        </pc:sldMkLst>
        <pc:spChg chg="add del mod">
          <ac:chgData name="Samson Christopher" userId="6a13b5f1e64a53ae" providerId="LiveId" clId="{AEA19ED2-893D-4E74-85AF-6144EECA579F}" dt="2020-01-19T00:38:05.983" v="1598" actId="478"/>
          <ac:spMkLst>
            <pc:docMk/>
            <pc:sldMk cId="1912890919" sldId="268"/>
            <ac:spMk id="2" creationId="{48772157-96FD-4D4C-83AA-17556C9EEA93}"/>
          </ac:spMkLst>
        </pc:spChg>
        <pc:spChg chg="del">
          <ac:chgData name="Samson Christopher" userId="6a13b5f1e64a53ae" providerId="LiveId" clId="{AEA19ED2-893D-4E74-85AF-6144EECA579F}" dt="2020-01-12T13:02:46.505" v="776" actId="478"/>
          <ac:spMkLst>
            <pc:docMk/>
            <pc:sldMk cId="1912890919" sldId="268"/>
            <ac:spMk id="5" creationId="{169951A6-EA54-48FF-A5D0-A5F6D68C74A1}"/>
          </ac:spMkLst>
        </pc:spChg>
      </pc:sldChg>
      <pc:sldChg chg="addSp modSp add del">
        <pc:chgData name="Samson Christopher" userId="6a13b5f1e64a53ae" providerId="LiveId" clId="{AEA19ED2-893D-4E74-85AF-6144EECA579F}" dt="2020-01-19T00:37:04.668" v="1572" actId="47"/>
        <pc:sldMkLst>
          <pc:docMk/>
          <pc:sldMk cId="1926587198" sldId="269"/>
        </pc:sldMkLst>
        <pc:spChg chg="add mod">
          <ac:chgData name="Samson Christopher" userId="6a13b5f1e64a53ae" providerId="LiveId" clId="{AEA19ED2-893D-4E74-85AF-6144EECA579F}" dt="2020-01-12T13:05:44.225" v="946" actId="1035"/>
          <ac:spMkLst>
            <pc:docMk/>
            <pc:sldMk cId="1926587198" sldId="269"/>
            <ac:spMk id="2" creationId="{C68CDE41-5D6B-4EE2-A19E-2672B32A72C1}"/>
          </ac:spMkLst>
        </pc:spChg>
      </pc:sldChg>
      <pc:sldChg chg="addSp delSp modSp add">
        <pc:chgData name="Samson Christopher" userId="6a13b5f1e64a53ae" providerId="LiveId" clId="{AEA19ED2-893D-4E74-85AF-6144EECA579F}" dt="2020-01-19T00:38:45.222" v="1670" actId="1035"/>
        <pc:sldMkLst>
          <pc:docMk/>
          <pc:sldMk cId="3263036268" sldId="269"/>
        </pc:sldMkLst>
        <pc:spChg chg="del">
          <ac:chgData name="Samson Christopher" userId="6a13b5f1e64a53ae" providerId="LiveId" clId="{AEA19ED2-893D-4E74-85AF-6144EECA579F}" dt="2020-01-19T00:37:16.996" v="1585" actId="478"/>
          <ac:spMkLst>
            <pc:docMk/>
            <pc:sldMk cId="3263036268" sldId="269"/>
            <ac:spMk id="2" creationId="{48772157-96FD-4D4C-83AA-17556C9EEA93}"/>
          </ac:spMkLst>
        </pc:spChg>
        <pc:spChg chg="add mod">
          <ac:chgData name="Samson Christopher" userId="6a13b5f1e64a53ae" providerId="LiveId" clId="{AEA19ED2-893D-4E74-85AF-6144EECA579F}" dt="2020-01-19T00:38:45.222" v="1670" actId="1035"/>
          <ac:spMkLst>
            <pc:docMk/>
            <pc:sldMk cId="3263036268" sldId="269"/>
            <ac:spMk id="3" creationId="{49037711-142F-4E76-B63B-93C459E3DEBD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311" v="764" actId="47"/>
        <pc:sldMkLst>
          <pc:docMk/>
          <pc:sldMk cId="3759143610" sldId="269"/>
        </pc:sldMkLst>
        <pc:spChg chg="del mod">
          <ac:chgData name="Samson Christopher" userId="6a13b5f1e64a53ae" providerId="LiveId" clId="{AEA19ED2-893D-4E74-85AF-6144EECA579F}" dt="2020-01-11T17:35:40.005" v="303" actId="478"/>
          <ac:spMkLst>
            <pc:docMk/>
            <pc:sldMk cId="3759143610" sldId="269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8:15:39.238" v="679" actId="1076"/>
          <ac:spMkLst>
            <pc:docMk/>
            <pc:sldMk cId="3759143610" sldId="269"/>
            <ac:spMk id="3" creationId="{020A6B4B-F95D-4951-9CC8-1E2CF029B74D}"/>
          </ac:spMkLst>
        </pc:spChg>
        <pc:spChg chg="add mod ord">
          <ac:chgData name="Samson Christopher" userId="6a13b5f1e64a53ae" providerId="LiveId" clId="{AEA19ED2-893D-4E74-85AF-6144EECA579F}" dt="2020-01-11T17:36:07.359" v="307" actId="1076"/>
          <ac:spMkLst>
            <pc:docMk/>
            <pc:sldMk cId="3759143610" sldId="269"/>
            <ac:spMk id="4" creationId="{B3EB6FD1-259E-4FFC-8BA3-3005768831BC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545" v="765" actId="47"/>
        <pc:sldMkLst>
          <pc:docMk/>
          <pc:sldMk cId="1803567911" sldId="270"/>
        </pc:sldMkLst>
        <pc:spChg chg="del mod">
          <ac:chgData name="Samson Christopher" userId="6a13b5f1e64a53ae" providerId="LiveId" clId="{AEA19ED2-893D-4E74-85AF-6144EECA579F}" dt="2020-01-11T17:34:37.813" v="281" actId="478"/>
          <ac:spMkLst>
            <pc:docMk/>
            <pc:sldMk cId="1803567911" sldId="270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35:03.126" v="293" actId="1035"/>
          <ac:spMkLst>
            <pc:docMk/>
            <pc:sldMk cId="1803567911" sldId="270"/>
            <ac:spMk id="3" creationId="{D05F3456-DA59-4FCE-92CE-DDC6E03BCDC8}"/>
          </ac:spMkLst>
        </pc:spChg>
        <pc:spChg chg="add mod">
          <ac:chgData name="Samson Christopher" userId="6a13b5f1e64a53ae" providerId="LiveId" clId="{AEA19ED2-893D-4E74-85AF-6144EECA579F}" dt="2020-01-11T17:34:49.955" v="283" actId="1076"/>
          <ac:spMkLst>
            <pc:docMk/>
            <pc:sldMk cId="1803567911" sldId="270"/>
            <ac:spMk id="4" creationId="{AE473DC9-81DC-426F-A705-B137FCAC40B2}"/>
          </ac:spMkLst>
        </pc:spChg>
      </pc:sldChg>
      <pc:sldChg chg="addSp modSp add del">
        <pc:chgData name="Samson Christopher" userId="6a13b5f1e64a53ae" providerId="LiveId" clId="{AEA19ED2-893D-4E74-85AF-6144EECA579F}" dt="2020-01-19T00:37:04.890" v="1573" actId="47"/>
        <pc:sldMkLst>
          <pc:docMk/>
          <pc:sldMk cId="1857371406" sldId="270"/>
        </pc:sldMkLst>
        <pc:spChg chg="add mod">
          <ac:chgData name="Samson Christopher" userId="6a13b5f1e64a53ae" providerId="LiveId" clId="{AEA19ED2-893D-4E74-85AF-6144EECA579F}" dt="2020-01-12T13:05:56.693" v="993" actId="1036"/>
          <ac:spMkLst>
            <pc:docMk/>
            <pc:sldMk cId="1857371406" sldId="270"/>
            <ac:spMk id="2" creationId="{7D82AB54-A62C-43B9-9CD8-5F35667050A0}"/>
          </ac:spMkLst>
        </pc:spChg>
      </pc:sldChg>
      <pc:sldChg chg="addSp modSp add">
        <pc:chgData name="Samson Christopher" userId="6a13b5f1e64a53ae" providerId="LiveId" clId="{AEA19ED2-893D-4E74-85AF-6144EECA579F}" dt="2020-01-19T00:38:59.715" v="1735" actId="1036"/>
        <pc:sldMkLst>
          <pc:docMk/>
          <pc:sldMk cId="2684322283" sldId="270"/>
        </pc:sldMkLst>
        <pc:spChg chg="add mod">
          <ac:chgData name="Samson Christopher" userId="6a13b5f1e64a53ae" providerId="LiveId" clId="{AEA19ED2-893D-4E74-85AF-6144EECA579F}" dt="2020-01-19T00:38:59.715" v="1735" actId="1036"/>
          <ac:spMkLst>
            <pc:docMk/>
            <pc:sldMk cId="2684322283" sldId="270"/>
            <ac:spMk id="2" creationId="{96C3BE96-6407-4B8B-BD54-66BABF401740}"/>
          </ac:spMkLst>
        </pc:spChg>
      </pc:sldChg>
      <pc:sldChg chg="addSp modSp add del">
        <pc:chgData name="Samson Christopher" userId="6a13b5f1e64a53ae" providerId="LiveId" clId="{AEA19ED2-893D-4E74-85AF-6144EECA579F}" dt="2020-01-12T13:02:29.717" v="766" actId="47"/>
        <pc:sldMkLst>
          <pc:docMk/>
          <pc:sldMk cId="331967788" sldId="271"/>
        </pc:sldMkLst>
        <pc:spChg chg="mod">
          <ac:chgData name="Samson Christopher" userId="6a13b5f1e64a53ae" providerId="LiveId" clId="{AEA19ED2-893D-4E74-85AF-6144EECA579F}" dt="2020-01-11T17:34:24.698" v="278" actId="1076"/>
          <ac:spMkLst>
            <pc:docMk/>
            <pc:sldMk cId="331967788" sldId="271"/>
            <ac:spMk id="2" creationId="{9C04DF31-6824-440F-A15D-A93ECF919707}"/>
          </ac:spMkLst>
        </pc:spChg>
        <pc:spChg chg="add mod">
          <ac:chgData name="Samson Christopher" userId="6a13b5f1e64a53ae" providerId="LiveId" clId="{AEA19ED2-893D-4E74-85AF-6144EECA579F}" dt="2020-01-11T17:35:15.232" v="299" actId="1035"/>
          <ac:spMkLst>
            <pc:docMk/>
            <pc:sldMk cId="331967788" sldId="271"/>
            <ac:spMk id="3" creationId="{3C56325A-23CD-4B40-B44F-B545A1C55049}"/>
          </ac:spMkLst>
        </pc:spChg>
      </pc:sldChg>
      <pc:sldChg chg="addSp modSp add del">
        <pc:chgData name="Samson Christopher" userId="6a13b5f1e64a53ae" providerId="LiveId" clId="{AEA19ED2-893D-4E74-85AF-6144EECA579F}" dt="2020-01-19T00:37:05.066" v="1574" actId="47"/>
        <pc:sldMkLst>
          <pc:docMk/>
          <pc:sldMk cId="2443260027" sldId="271"/>
        </pc:sldMkLst>
        <pc:spChg chg="add mod">
          <ac:chgData name="Samson Christopher" userId="6a13b5f1e64a53ae" providerId="LiveId" clId="{AEA19ED2-893D-4E74-85AF-6144EECA579F}" dt="2020-01-12T13:06:12.498" v="1050" actId="1036"/>
          <ac:spMkLst>
            <pc:docMk/>
            <pc:sldMk cId="2443260027" sldId="271"/>
            <ac:spMk id="2" creationId="{D8B8BCB2-A515-44AF-8F00-BC9E4F40704D}"/>
          </ac:spMkLst>
        </pc:spChg>
      </pc:sldChg>
      <pc:sldChg chg="addSp modSp add">
        <pc:chgData name="Samson Christopher" userId="6a13b5f1e64a53ae" providerId="LiveId" clId="{AEA19ED2-893D-4E74-85AF-6144EECA579F}" dt="2020-01-19T00:39:17.121" v="1799" actId="1036"/>
        <pc:sldMkLst>
          <pc:docMk/>
          <pc:sldMk cId="2829024046" sldId="271"/>
        </pc:sldMkLst>
        <pc:spChg chg="add mod">
          <ac:chgData name="Samson Christopher" userId="6a13b5f1e64a53ae" providerId="LiveId" clId="{AEA19ED2-893D-4E74-85AF-6144EECA579F}" dt="2020-01-19T00:39:17.121" v="1799" actId="1036"/>
          <ac:spMkLst>
            <pc:docMk/>
            <pc:sldMk cId="2829024046" sldId="271"/>
            <ac:spMk id="2" creationId="{7C54FAD8-4918-454F-B176-6646BF9F8F32}"/>
          </ac:spMkLst>
        </pc:spChg>
      </pc:sldChg>
      <pc:sldChg chg="addSp delSp modSp add del">
        <pc:chgData name="Samson Christopher" userId="6a13b5f1e64a53ae" providerId="LiveId" clId="{AEA19ED2-893D-4E74-85AF-6144EECA579F}" dt="2020-01-12T13:02:29.951" v="767" actId="47"/>
        <pc:sldMkLst>
          <pc:docMk/>
          <pc:sldMk cId="1137408781" sldId="272"/>
        </pc:sldMkLst>
        <pc:spChg chg="del">
          <ac:chgData name="Samson Christopher" userId="6a13b5f1e64a53ae" providerId="LiveId" clId="{AEA19ED2-893D-4E74-85AF-6144EECA579F}" dt="2020-01-11T17:38:44.665" v="371" actId="478"/>
          <ac:spMkLst>
            <pc:docMk/>
            <pc:sldMk cId="1137408781" sldId="272"/>
            <ac:spMk id="2" creationId="{9C04DF31-6824-440F-A15D-A93ECF919707}"/>
          </ac:spMkLst>
        </pc:spChg>
        <pc:spChg chg="add mod ord">
          <ac:chgData name="Samson Christopher" userId="6a13b5f1e64a53ae" providerId="LiveId" clId="{AEA19ED2-893D-4E74-85AF-6144EECA579F}" dt="2020-01-11T17:40:59.212" v="421" actId="1035"/>
          <ac:spMkLst>
            <pc:docMk/>
            <pc:sldMk cId="1137408781" sldId="272"/>
            <ac:spMk id="3" creationId="{D9BEF4BA-F2ED-43F1-AA06-AF383048C543}"/>
          </ac:spMkLst>
        </pc:spChg>
        <pc:spChg chg="add mod">
          <ac:chgData name="Samson Christopher" userId="6a13b5f1e64a53ae" providerId="LiveId" clId="{AEA19ED2-893D-4E74-85AF-6144EECA579F}" dt="2020-01-11T17:38:46.806" v="372" actId="1076"/>
          <ac:spMkLst>
            <pc:docMk/>
            <pc:sldMk cId="1137408781" sldId="272"/>
            <ac:spMk id="4" creationId="{484533D0-FF8D-44C8-91C9-F7ED885741A4}"/>
          </ac:spMkLst>
        </pc:spChg>
      </pc:sldChg>
      <pc:sldChg chg="addSp modSp add del">
        <pc:chgData name="Samson Christopher" userId="6a13b5f1e64a53ae" providerId="LiveId" clId="{AEA19ED2-893D-4E74-85AF-6144EECA579F}" dt="2020-01-19T00:37:05.268" v="1575" actId="47"/>
        <pc:sldMkLst>
          <pc:docMk/>
          <pc:sldMk cId="1327957954" sldId="272"/>
        </pc:sldMkLst>
        <pc:spChg chg="add mod">
          <ac:chgData name="Samson Christopher" userId="6a13b5f1e64a53ae" providerId="LiveId" clId="{AEA19ED2-893D-4E74-85AF-6144EECA579F}" dt="2020-01-12T13:06:32.179" v="1128" actId="1036"/>
          <ac:spMkLst>
            <pc:docMk/>
            <pc:sldMk cId="1327957954" sldId="272"/>
            <ac:spMk id="2" creationId="{DA8E470C-5CDE-4EE7-8EFC-A5AD5D4FE334}"/>
          </ac:spMkLst>
        </pc:spChg>
      </pc:sldChg>
      <pc:sldChg chg="addSp modSp add">
        <pc:chgData name="Samson Christopher" userId="6a13b5f1e64a53ae" providerId="LiveId" clId="{AEA19ED2-893D-4E74-85AF-6144EECA579F}" dt="2020-01-19T00:39:30.491" v="1859" actId="1036"/>
        <pc:sldMkLst>
          <pc:docMk/>
          <pc:sldMk cId="3411163202" sldId="272"/>
        </pc:sldMkLst>
        <pc:spChg chg="add mod">
          <ac:chgData name="Samson Christopher" userId="6a13b5f1e64a53ae" providerId="LiveId" clId="{AEA19ED2-893D-4E74-85AF-6144EECA579F}" dt="2020-01-19T00:39:30.491" v="1859" actId="1036"/>
          <ac:spMkLst>
            <pc:docMk/>
            <pc:sldMk cId="3411163202" sldId="272"/>
            <ac:spMk id="2" creationId="{FA20E1DD-EF30-4ECE-A582-6D5A12DCAAED}"/>
          </ac:spMkLst>
        </pc:spChg>
      </pc:sldChg>
      <pc:sldChg chg="addSp modSp add del">
        <pc:chgData name="Samson Christopher" userId="6a13b5f1e64a53ae" providerId="LiveId" clId="{AEA19ED2-893D-4E74-85AF-6144EECA579F}" dt="2020-01-12T13:02:30.138" v="768" actId="47"/>
        <pc:sldMkLst>
          <pc:docMk/>
          <pc:sldMk cId="3762640958" sldId="273"/>
        </pc:sldMkLst>
        <pc:spChg chg="add mod ord">
          <ac:chgData name="Samson Christopher" userId="6a13b5f1e64a53ae" providerId="LiveId" clId="{AEA19ED2-893D-4E74-85AF-6144EECA579F}" dt="2020-01-11T17:43:43.556" v="443" actId="1035"/>
          <ac:spMkLst>
            <pc:docMk/>
            <pc:sldMk cId="3762640958" sldId="273"/>
            <ac:spMk id="3" creationId="{50DC0C7A-4149-4290-9B4B-C0A7EC16CF75}"/>
          </ac:spMkLst>
        </pc:spChg>
        <pc:spChg chg="add">
          <ac:chgData name="Samson Christopher" userId="6a13b5f1e64a53ae" providerId="LiveId" clId="{AEA19ED2-893D-4E74-85AF-6144EECA579F}" dt="2020-01-11T17:38:52.274" v="373"/>
          <ac:spMkLst>
            <pc:docMk/>
            <pc:sldMk cId="3762640958" sldId="273"/>
            <ac:spMk id="4" creationId="{8166AA50-DB81-4F49-A912-46BF4228BBC0}"/>
          </ac:spMkLst>
        </pc:spChg>
      </pc:sldChg>
      <pc:sldChg chg="addSp modSp add del">
        <pc:chgData name="Samson Christopher" userId="6a13b5f1e64a53ae" providerId="LiveId" clId="{AEA19ED2-893D-4E74-85AF-6144EECA579F}" dt="2020-01-19T00:37:05.450" v="1576" actId="47"/>
        <pc:sldMkLst>
          <pc:docMk/>
          <pc:sldMk cId="3785288161" sldId="273"/>
        </pc:sldMkLst>
        <pc:spChg chg="add mod">
          <ac:chgData name="Samson Christopher" userId="6a13b5f1e64a53ae" providerId="LiveId" clId="{AEA19ED2-893D-4E74-85AF-6144EECA579F}" dt="2020-01-12T13:07:01.285" v="1248" actId="1036"/>
          <ac:spMkLst>
            <pc:docMk/>
            <pc:sldMk cId="3785288161" sldId="273"/>
            <ac:spMk id="2" creationId="{5738C9D9-ACEE-4291-9912-EF94BB8EF54C}"/>
          </ac:spMkLst>
        </pc:spChg>
      </pc:sldChg>
      <pc:sldChg chg="addSp modSp add">
        <pc:chgData name="Samson Christopher" userId="6a13b5f1e64a53ae" providerId="LiveId" clId="{AEA19ED2-893D-4E74-85AF-6144EECA579F}" dt="2020-01-19T00:39:41.999" v="1911" actId="1035"/>
        <pc:sldMkLst>
          <pc:docMk/>
          <pc:sldMk cId="4243651384" sldId="273"/>
        </pc:sldMkLst>
        <pc:spChg chg="add mod">
          <ac:chgData name="Samson Christopher" userId="6a13b5f1e64a53ae" providerId="LiveId" clId="{AEA19ED2-893D-4E74-85AF-6144EECA579F}" dt="2020-01-19T00:39:41.999" v="1911" actId="1035"/>
          <ac:spMkLst>
            <pc:docMk/>
            <pc:sldMk cId="4243651384" sldId="273"/>
            <ac:spMk id="2" creationId="{6D19C2AA-BD27-4DC8-B677-0D184E7A0C82}"/>
          </ac:spMkLst>
        </pc:spChg>
      </pc:sldChg>
      <pc:sldChg chg="addSp modSp add del">
        <pc:chgData name="Samson Christopher" userId="6a13b5f1e64a53ae" providerId="LiveId" clId="{AEA19ED2-893D-4E74-85AF-6144EECA579F}" dt="2020-01-19T00:37:05.674" v="1577" actId="47"/>
        <pc:sldMkLst>
          <pc:docMk/>
          <pc:sldMk cId="882374244" sldId="274"/>
        </pc:sldMkLst>
        <pc:spChg chg="add mod">
          <ac:chgData name="Samson Christopher" userId="6a13b5f1e64a53ae" providerId="LiveId" clId="{AEA19ED2-893D-4E74-85AF-6144EECA579F}" dt="2020-01-12T13:07:16.427" v="1313" actId="1035"/>
          <ac:spMkLst>
            <pc:docMk/>
            <pc:sldMk cId="882374244" sldId="274"/>
            <ac:spMk id="2" creationId="{BA453DDF-FB0F-4507-B21D-4D454A78A58E}"/>
          </ac:spMkLst>
        </pc:spChg>
      </pc:sldChg>
      <pc:sldChg chg="addSp modSp add">
        <pc:chgData name="Samson Christopher" userId="6a13b5f1e64a53ae" providerId="LiveId" clId="{AEA19ED2-893D-4E74-85AF-6144EECA579F}" dt="2020-01-19T00:39:57.712" v="1958" actId="1035"/>
        <pc:sldMkLst>
          <pc:docMk/>
          <pc:sldMk cId="1955277305" sldId="274"/>
        </pc:sldMkLst>
        <pc:spChg chg="add mod">
          <ac:chgData name="Samson Christopher" userId="6a13b5f1e64a53ae" providerId="LiveId" clId="{AEA19ED2-893D-4E74-85AF-6144EECA579F}" dt="2020-01-19T00:39:57.712" v="1958" actId="1035"/>
          <ac:spMkLst>
            <pc:docMk/>
            <pc:sldMk cId="1955277305" sldId="274"/>
            <ac:spMk id="2" creationId="{3005D8BA-39B5-4A23-89E7-27FBA5D05F22}"/>
          </ac:spMkLst>
        </pc:spChg>
      </pc:sldChg>
      <pc:sldChg chg="addSp modSp add del">
        <pc:chgData name="Samson Christopher" userId="6a13b5f1e64a53ae" providerId="LiveId" clId="{AEA19ED2-893D-4E74-85AF-6144EECA579F}" dt="2020-01-12T13:02:30.384" v="769" actId="47"/>
        <pc:sldMkLst>
          <pc:docMk/>
          <pc:sldMk cId="3231910920" sldId="274"/>
        </pc:sldMkLst>
        <pc:spChg chg="add mod ord">
          <ac:chgData name="Samson Christopher" userId="6a13b5f1e64a53ae" providerId="LiveId" clId="{AEA19ED2-893D-4E74-85AF-6144EECA579F}" dt="2020-01-11T17:44:10.957" v="509" actId="1035"/>
          <ac:spMkLst>
            <pc:docMk/>
            <pc:sldMk cId="3231910920" sldId="274"/>
            <ac:spMk id="3" creationId="{85BB6DC3-07E6-4A7E-9113-D4C125C9296B}"/>
          </ac:spMkLst>
        </pc:spChg>
        <pc:spChg chg="add">
          <ac:chgData name="Samson Christopher" userId="6a13b5f1e64a53ae" providerId="LiveId" clId="{AEA19ED2-893D-4E74-85AF-6144EECA579F}" dt="2020-01-11T17:38:55.176" v="374"/>
          <ac:spMkLst>
            <pc:docMk/>
            <pc:sldMk cId="3231910920" sldId="274"/>
            <ac:spMk id="4" creationId="{C5B9549F-654D-40F3-BBCE-72297B3D10C6}"/>
          </ac:spMkLst>
        </pc:spChg>
      </pc:sldChg>
      <pc:sldChg chg="addSp modSp add del">
        <pc:chgData name="Samson Christopher" userId="6a13b5f1e64a53ae" providerId="LiveId" clId="{AEA19ED2-893D-4E74-85AF-6144EECA579F}" dt="2020-01-12T13:02:30.590" v="770" actId="47"/>
        <pc:sldMkLst>
          <pc:docMk/>
          <pc:sldMk cId="225120764" sldId="275"/>
        </pc:sldMkLst>
        <pc:spChg chg="add mod ord">
          <ac:chgData name="Samson Christopher" userId="6a13b5f1e64a53ae" providerId="LiveId" clId="{AEA19ED2-893D-4E74-85AF-6144EECA579F}" dt="2020-01-11T17:45:03.906" v="579" actId="1035"/>
          <ac:spMkLst>
            <pc:docMk/>
            <pc:sldMk cId="225120764" sldId="275"/>
            <ac:spMk id="3" creationId="{4F95A626-2A6E-4E4B-933F-D9F3AEAB5D5F}"/>
          </ac:spMkLst>
        </pc:spChg>
        <pc:spChg chg="add">
          <ac:chgData name="Samson Christopher" userId="6a13b5f1e64a53ae" providerId="LiveId" clId="{AEA19ED2-893D-4E74-85AF-6144EECA579F}" dt="2020-01-11T17:38:57.441" v="375"/>
          <ac:spMkLst>
            <pc:docMk/>
            <pc:sldMk cId="225120764" sldId="275"/>
            <ac:spMk id="4" creationId="{D7B3A9FD-F3E6-487A-B014-C666EC45F282}"/>
          </ac:spMkLst>
        </pc:spChg>
      </pc:sldChg>
      <pc:sldChg chg="addSp modSp add del">
        <pc:chgData name="Samson Christopher" userId="6a13b5f1e64a53ae" providerId="LiveId" clId="{AEA19ED2-893D-4E74-85AF-6144EECA579F}" dt="2020-01-19T00:37:05.899" v="1578" actId="47"/>
        <pc:sldMkLst>
          <pc:docMk/>
          <pc:sldMk cId="3890446953" sldId="275"/>
        </pc:sldMkLst>
        <pc:spChg chg="add mod">
          <ac:chgData name="Samson Christopher" userId="6a13b5f1e64a53ae" providerId="LiveId" clId="{AEA19ED2-893D-4E74-85AF-6144EECA579F}" dt="2020-01-12T13:07:35.338" v="1372" actId="1035"/>
          <ac:spMkLst>
            <pc:docMk/>
            <pc:sldMk cId="3890446953" sldId="275"/>
            <ac:spMk id="2" creationId="{BA24A7C8-15DC-4E25-B312-9C7B937046BC}"/>
          </ac:spMkLst>
        </pc:spChg>
      </pc:sldChg>
      <pc:sldChg chg="addSp modSp add del">
        <pc:chgData name="Samson Christopher" userId="6a13b5f1e64a53ae" providerId="LiveId" clId="{AEA19ED2-893D-4E74-85AF-6144EECA579F}" dt="2020-01-12T13:02:30.782" v="771" actId="47"/>
        <pc:sldMkLst>
          <pc:docMk/>
          <pc:sldMk cId="3690899013" sldId="276"/>
        </pc:sldMkLst>
        <pc:spChg chg="add mod ord">
          <ac:chgData name="Samson Christopher" userId="6a13b5f1e64a53ae" providerId="LiveId" clId="{AEA19ED2-893D-4E74-85AF-6144EECA579F}" dt="2020-01-11T17:45:52.899" v="603" actId="1035"/>
          <ac:spMkLst>
            <pc:docMk/>
            <pc:sldMk cId="3690899013" sldId="276"/>
            <ac:spMk id="3" creationId="{22638025-7DEF-4D5E-9BF1-081BE481F100}"/>
          </ac:spMkLst>
        </pc:spChg>
        <pc:spChg chg="add">
          <ac:chgData name="Samson Christopher" userId="6a13b5f1e64a53ae" providerId="LiveId" clId="{AEA19ED2-893D-4E74-85AF-6144EECA579F}" dt="2020-01-11T17:38:59.386" v="376"/>
          <ac:spMkLst>
            <pc:docMk/>
            <pc:sldMk cId="3690899013" sldId="276"/>
            <ac:spMk id="4" creationId="{EDC7FE71-8C69-43B2-946B-6ACDD90CAD40}"/>
          </ac:spMkLst>
        </pc:spChg>
      </pc:sldChg>
      <pc:sldChg chg="addSp modSp add del">
        <pc:chgData name="Samson Christopher" userId="6a13b5f1e64a53ae" providerId="LiveId" clId="{AEA19ED2-893D-4E74-85AF-6144EECA579F}" dt="2020-01-19T00:37:06.119" v="1579" actId="47"/>
        <pc:sldMkLst>
          <pc:docMk/>
          <pc:sldMk cId="3810922894" sldId="276"/>
        </pc:sldMkLst>
        <pc:spChg chg="add mod">
          <ac:chgData name="Samson Christopher" userId="6a13b5f1e64a53ae" providerId="LiveId" clId="{AEA19ED2-893D-4E74-85AF-6144EECA579F}" dt="2020-01-12T13:07:54.553" v="1434" actId="1036"/>
          <ac:spMkLst>
            <pc:docMk/>
            <pc:sldMk cId="3810922894" sldId="276"/>
            <ac:spMk id="2" creationId="{CDBE0FD6-19E9-4236-AAE9-2A0682BD9FB5}"/>
          </ac:spMkLst>
        </pc:spChg>
      </pc:sldChg>
      <pc:sldChg chg="addSp modSp add del">
        <pc:chgData name="Samson Christopher" userId="6a13b5f1e64a53ae" providerId="LiveId" clId="{AEA19ED2-893D-4E74-85AF-6144EECA579F}" dt="2020-01-12T13:02:31.001" v="772" actId="47"/>
        <pc:sldMkLst>
          <pc:docMk/>
          <pc:sldMk cId="869579498" sldId="277"/>
        </pc:sldMkLst>
        <pc:spChg chg="add mod ord">
          <ac:chgData name="Samson Christopher" userId="6a13b5f1e64a53ae" providerId="LiveId" clId="{AEA19ED2-893D-4E74-85AF-6144EECA579F}" dt="2020-01-11T17:46:45.630" v="673" actId="1035"/>
          <ac:spMkLst>
            <pc:docMk/>
            <pc:sldMk cId="869579498" sldId="277"/>
            <ac:spMk id="3" creationId="{67F2F878-5DDF-46F8-B331-052018CB4EB8}"/>
          </ac:spMkLst>
        </pc:spChg>
        <pc:spChg chg="add">
          <ac:chgData name="Samson Christopher" userId="6a13b5f1e64a53ae" providerId="LiveId" clId="{AEA19ED2-893D-4E74-85AF-6144EECA579F}" dt="2020-01-11T17:39:02.096" v="377"/>
          <ac:spMkLst>
            <pc:docMk/>
            <pc:sldMk cId="869579498" sldId="277"/>
            <ac:spMk id="4" creationId="{215BCCCE-A877-465E-862B-2EABA3E6FD6D}"/>
          </ac:spMkLst>
        </pc:spChg>
      </pc:sldChg>
      <pc:sldChg chg="addSp modSp add del">
        <pc:chgData name="Samson Christopher" userId="6a13b5f1e64a53ae" providerId="LiveId" clId="{AEA19ED2-893D-4E74-85AF-6144EECA579F}" dt="2020-01-19T00:37:06.357" v="1580" actId="47"/>
        <pc:sldMkLst>
          <pc:docMk/>
          <pc:sldMk cId="2712214913" sldId="277"/>
        </pc:sldMkLst>
        <pc:spChg chg="add mod">
          <ac:chgData name="Samson Christopher" userId="6a13b5f1e64a53ae" providerId="LiveId" clId="{AEA19ED2-893D-4E74-85AF-6144EECA579F}" dt="2020-01-12T13:08:45.244" v="1506" actId="1036"/>
          <ac:spMkLst>
            <pc:docMk/>
            <pc:sldMk cId="2712214913" sldId="277"/>
            <ac:spMk id="2" creationId="{9BD5FFAA-E5A9-4673-91F8-E17BB6A6DE21}"/>
          </ac:spMkLst>
        </pc:spChg>
      </pc:sldChg>
      <pc:sldChg chg="add del">
        <pc:chgData name="Samson Christopher" userId="6a13b5f1e64a53ae" providerId="LiveId" clId="{AEA19ED2-893D-4E74-85AF-6144EECA579F}" dt="2020-01-11T17:28:52.976" v="31" actId="47"/>
        <pc:sldMkLst>
          <pc:docMk/>
          <pc:sldMk cId="257352469" sldId="278"/>
        </pc:sldMkLst>
      </pc:sldChg>
      <pc:sldChg chg="addSp modSp add del">
        <pc:chgData name="Samson Christopher" userId="6a13b5f1e64a53ae" providerId="LiveId" clId="{AEA19ED2-893D-4E74-85AF-6144EECA579F}" dt="2020-01-19T00:37:06.637" v="1581" actId="47"/>
        <pc:sldMkLst>
          <pc:docMk/>
          <pc:sldMk cId="816942212" sldId="278"/>
        </pc:sldMkLst>
        <pc:spChg chg="add mod">
          <ac:chgData name="Samson Christopher" userId="6a13b5f1e64a53ae" providerId="LiveId" clId="{AEA19ED2-893D-4E74-85AF-6144EECA579F}" dt="2020-01-12T13:09:22.638" v="1571" actId="1036"/>
          <ac:spMkLst>
            <pc:docMk/>
            <pc:sldMk cId="816942212" sldId="278"/>
            <ac:spMk id="2" creationId="{765A6030-EA53-49AA-84D9-CAF2F60A5B9C}"/>
          </ac:spMkLst>
        </pc:spChg>
      </pc:sldChg>
      <pc:sldChg chg="addSp delSp modSp add del">
        <pc:chgData name="Samson Christopher" userId="6a13b5f1e64a53ae" providerId="LiveId" clId="{AEA19ED2-893D-4E74-85AF-6144EECA579F}" dt="2020-01-12T13:02:31.266" v="773" actId="47"/>
        <pc:sldMkLst>
          <pc:docMk/>
          <pc:sldMk cId="3706232182" sldId="278"/>
        </pc:sldMkLst>
        <pc:spChg chg="del">
          <ac:chgData name="Samson Christopher" userId="6a13b5f1e64a53ae" providerId="LiveId" clId="{AEA19ED2-893D-4E74-85AF-6144EECA579F}" dt="2020-01-11T18:16:57.487" v="682" actId="478"/>
          <ac:spMkLst>
            <pc:docMk/>
            <pc:sldMk cId="3706232182" sldId="278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7:39.391" v="701" actId="1035"/>
          <ac:spMkLst>
            <pc:docMk/>
            <pc:sldMk cId="3706232182" sldId="278"/>
            <ac:spMk id="5" creationId="{D79D1DFC-1B91-4097-8CE3-51355093E1F2}"/>
          </ac:spMkLst>
        </pc:spChg>
      </pc:sldChg>
      <pc:sldChg chg="add del">
        <pc:chgData name="Samson Christopher" userId="6a13b5f1e64a53ae" providerId="LiveId" clId="{AEA19ED2-893D-4E74-85AF-6144EECA579F}" dt="2020-01-11T17:28:53.631" v="32" actId="47"/>
        <pc:sldMkLst>
          <pc:docMk/>
          <pc:sldMk cId="2285010310" sldId="279"/>
        </pc:sldMkLst>
      </pc:sldChg>
      <pc:sldChg chg="add del">
        <pc:chgData name="Samson Christopher" userId="6a13b5f1e64a53ae" providerId="LiveId" clId="{AEA19ED2-893D-4E74-85AF-6144EECA579F}" dt="2020-01-12T13:04:05.135" v="802" actId="47"/>
        <pc:sldMkLst>
          <pc:docMk/>
          <pc:sldMk cId="3046802904" sldId="279"/>
        </pc:sldMkLst>
      </pc:sldChg>
      <pc:sldChg chg="addSp delSp modSp add del">
        <pc:chgData name="Samson Christopher" userId="6a13b5f1e64a53ae" providerId="LiveId" clId="{AEA19ED2-893D-4E74-85AF-6144EECA579F}" dt="2020-01-12T13:02:31.735" v="774" actId="47"/>
        <pc:sldMkLst>
          <pc:docMk/>
          <pc:sldMk cId="3837000704" sldId="279"/>
        </pc:sldMkLst>
        <pc:spChg chg="del">
          <ac:chgData name="Samson Christopher" userId="6a13b5f1e64a53ae" providerId="LiveId" clId="{AEA19ED2-893D-4E74-85AF-6144EECA579F}" dt="2020-01-11T18:17:01.765" v="683" actId="478"/>
          <ac:spMkLst>
            <pc:docMk/>
            <pc:sldMk cId="3837000704" sldId="279"/>
            <ac:spMk id="3" creationId="{67F2F878-5DDF-46F8-B331-052018CB4EB8}"/>
          </ac:spMkLst>
        </pc:spChg>
        <pc:spChg chg="add mod">
          <ac:chgData name="Samson Christopher" userId="6a13b5f1e64a53ae" providerId="LiveId" clId="{AEA19ED2-893D-4E74-85AF-6144EECA579F}" dt="2020-01-11T18:18:04.310" v="762" actId="1036"/>
          <ac:spMkLst>
            <pc:docMk/>
            <pc:sldMk cId="3837000704" sldId="279"/>
            <ac:spMk id="5" creationId="{17C8F343-C25F-473F-B26A-95469F157491}"/>
          </ac:spMkLst>
        </pc:spChg>
      </pc:sldChg>
      <pc:sldChg chg="add del">
        <pc:chgData name="Samson Christopher" userId="6a13b5f1e64a53ae" providerId="LiveId" clId="{AEA19ED2-893D-4E74-85AF-6144EECA579F}" dt="2020-01-11T17:28:54.431" v="33" actId="47"/>
        <pc:sldMkLst>
          <pc:docMk/>
          <pc:sldMk cId="257228952" sldId="280"/>
        </pc:sldMkLst>
      </pc:sldChg>
      <pc:sldChg chg="add del">
        <pc:chgData name="Samson Christopher" userId="6a13b5f1e64a53ae" providerId="LiveId" clId="{AEA19ED2-893D-4E74-85AF-6144EECA579F}" dt="2020-01-12T13:04:05.510" v="803" actId="47"/>
        <pc:sldMkLst>
          <pc:docMk/>
          <pc:sldMk cId="347507537" sldId="280"/>
        </pc:sldMkLst>
      </pc:sldChg>
      <pc:sldChg chg="add del">
        <pc:chgData name="Samson Christopher" userId="6a13b5f1e64a53ae" providerId="LiveId" clId="{AEA19ED2-893D-4E74-85AF-6144EECA579F}" dt="2020-01-12T13:04:05.973" v="804" actId="47"/>
        <pc:sldMkLst>
          <pc:docMk/>
          <pc:sldMk cId="1850198706" sldId="281"/>
        </pc:sldMkLst>
      </pc:sldChg>
      <pc:sldChg chg="add del">
        <pc:chgData name="Samson Christopher" userId="6a13b5f1e64a53ae" providerId="LiveId" clId="{AEA19ED2-893D-4E74-85AF-6144EECA579F}" dt="2020-01-12T13:04:06.512" v="805" actId="47"/>
        <pc:sldMkLst>
          <pc:docMk/>
          <pc:sldMk cId="3159323584" sldId="282"/>
        </pc:sldMkLst>
      </pc:sldChg>
    </pc:docChg>
  </pc:docChgLst>
  <pc:docChgLst>
    <pc:chgData name="Samson Christopher" userId="6a13b5f1e64a53ae" providerId="LiveId" clId="{D5AF5252-D44E-433D-B625-4C9CA66A177D}"/>
    <pc:docChg chg="custSel addSld delSld modSld">
      <pc:chgData name="Samson Christopher" userId="6a13b5f1e64a53ae" providerId="LiveId" clId="{D5AF5252-D44E-433D-B625-4C9CA66A177D}" dt="2020-02-09T13:28:02.947" v="6830" actId="1036"/>
      <pc:docMkLst>
        <pc:docMk/>
      </pc:docMkLst>
      <pc:sldChg chg="del">
        <pc:chgData name="Samson Christopher" userId="6a13b5f1e64a53ae" providerId="LiveId" clId="{D5AF5252-D44E-433D-B625-4C9CA66A177D}" dt="2020-02-09T04:15:31.625" v="54" actId="47"/>
        <pc:sldMkLst>
          <pc:docMk/>
          <pc:sldMk cId="4208250489" sldId="298"/>
        </pc:sldMkLst>
      </pc:sldChg>
      <pc:sldChg chg="addSp delSp modSp del mod">
        <pc:chgData name="Samson Christopher" userId="6a13b5f1e64a53ae" providerId="LiveId" clId="{D5AF5252-D44E-433D-B625-4C9CA66A177D}" dt="2020-02-09T04:31:13.262" v="805" actId="47"/>
        <pc:sldMkLst>
          <pc:docMk/>
          <pc:sldMk cId="2660145768" sldId="299"/>
        </pc:sldMkLst>
        <pc:spChg chg="del">
          <ac:chgData name="Samson Christopher" userId="6a13b5f1e64a53ae" providerId="LiveId" clId="{D5AF5252-D44E-433D-B625-4C9CA66A177D}" dt="2020-02-09T04:11:50.139" v="15" actId="478"/>
          <ac:spMkLst>
            <pc:docMk/>
            <pc:sldMk cId="2660145768" sldId="299"/>
            <ac:spMk id="2" creationId="{20BB1225-9E6D-4A9B-8B5A-934FE8EDED90}"/>
          </ac:spMkLst>
        </pc:spChg>
        <pc:spChg chg="add mod">
          <ac:chgData name="Samson Christopher" userId="6a13b5f1e64a53ae" providerId="LiveId" clId="{D5AF5252-D44E-433D-B625-4C9CA66A177D}" dt="2020-02-09T04:19:16.350" v="755" actId="1036"/>
          <ac:spMkLst>
            <pc:docMk/>
            <pc:sldMk cId="2660145768" sldId="299"/>
            <ac:spMk id="3" creationId="{CA792F0F-6A5F-4F6B-AA73-3011FB39C30D}"/>
          </ac:spMkLst>
        </pc:spChg>
      </pc:sldChg>
      <pc:sldChg chg="del">
        <pc:chgData name="Samson Christopher" userId="6a13b5f1e64a53ae" providerId="LiveId" clId="{D5AF5252-D44E-433D-B625-4C9CA66A177D}" dt="2020-02-09T04:11:42.667" v="0" actId="47"/>
        <pc:sldMkLst>
          <pc:docMk/>
          <pc:sldMk cId="1714755718" sldId="300"/>
        </pc:sldMkLst>
      </pc:sldChg>
      <pc:sldChg chg="addSp delSp modSp add del mod">
        <pc:chgData name="Samson Christopher" userId="6a13b5f1e64a53ae" providerId="LiveId" clId="{D5AF5252-D44E-433D-B625-4C9CA66A177D}" dt="2020-02-09T04:48:34.133" v="1444" actId="47"/>
        <pc:sldMkLst>
          <pc:docMk/>
          <pc:sldMk cId="2273383375" sldId="300"/>
        </pc:sldMkLst>
        <pc:spChg chg="add del mod">
          <ac:chgData name="Samson Christopher" userId="6a13b5f1e64a53ae" providerId="LiveId" clId="{D5AF5252-D44E-433D-B625-4C9CA66A177D}" dt="2020-02-09T04:28:52.411" v="766" actId="478"/>
          <ac:spMkLst>
            <pc:docMk/>
            <pc:sldMk cId="2273383375" sldId="300"/>
            <ac:spMk id="2" creationId="{484DD376-5EFF-4978-87BF-9B156005F73D}"/>
          </ac:spMkLst>
        </pc:spChg>
        <pc:spChg chg="add mod">
          <ac:chgData name="Samson Christopher" userId="6a13b5f1e64a53ae" providerId="LiveId" clId="{D5AF5252-D44E-433D-B625-4C9CA66A177D}" dt="2020-02-09T04:32:07.531" v="869" actId="1036"/>
          <ac:spMkLst>
            <pc:docMk/>
            <pc:sldMk cId="2273383375" sldId="300"/>
            <ac:spMk id="3" creationId="{47C44280-92E1-408F-8516-92E1AA9CC325}"/>
          </ac:spMkLst>
        </pc:spChg>
      </pc:sldChg>
      <pc:sldChg chg="addSp delSp modSp add del mod">
        <pc:chgData name="Samson Christopher" userId="6a13b5f1e64a53ae" providerId="LiveId" clId="{D5AF5252-D44E-433D-B625-4C9CA66A177D}" dt="2020-02-09T12:06:48.354" v="2447" actId="47"/>
        <pc:sldMkLst>
          <pc:docMk/>
          <pc:sldMk cId="3095803010" sldId="301"/>
        </pc:sldMkLst>
        <pc:spChg chg="add del mod">
          <ac:chgData name="Samson Christopher" userId="6a13b5f1e64a53ae" providerId="LiveId" clId="{D5AF5252-D44E-433D-B625-4C9CA66A177D}" dt="2020-02-09T04:46:00.009" v="1399" actId="478"/>
          <ac:spMkLst>
            <pc:docMk/>
            <pc:sldMk cId="3095803010" sldId="301"/>
            <ac:spMk id="2" creationId="{598CF03B-AE9D-4A2A-856D-A7EF75C12468}"/>
          </ac:spMkLst>
        </pc:spChg>
        <pc:spChg chg="add mod">
          <ac:chgData name="Samson Christopher" userId="6a13b5f1e64a53ae" providerId="LiveId" clId="{D5AF5252-D44E-433D-B625-4C9CA66A177D}" dt="2020-02-09T04:49:58.071" v="1511" actId="1036"/>
          <ac:spMkLst>
            <pc:docMk/>
            <pc:sldMk cId="3095803010" sldId="301"/>
            <ac:spMk id="3" creationId="{A3B272CA-951A-4070-A681-729E3EA4C273}"/>
          </ac:spMkLst>
        </pc:spChg>
      </pc:sldChg>
      <pc:sldChg chg="del">
        <pc:chgData name="Samson Christopher" userId="6a13b5f1e64a53ae" providerId="LiveId" clId="{D5AF5252-D44E-433D-B625-4C9CA66A177D}" dt="2020-02-09T04:11:42.931" v="1" actId="47"/>
        <pc:sldMkLst>
          <pc:docMk/>
          <pc:sldMk cId="3888622316" sldId="301"/>
        </pc:sldMkLst>
      </pc:sldChg>
      <pc:sldChg chg="addSp modSp add del mod">
        <pc:chgData name="Samson Christopher" userId="6a13b5f1e64a53ae" providerId="LiveId" clId="{D5AF5252-D44E-433D-B625-4C9CA66A177D}" dt="2020-02-09T04:28:47.257" v="756" actId="47"/>
        <pc:sldMkLst>
          <pc:docMk/>
          <pc:sldMk cId="4011588001" sldId="301"/>
        </pc:sldMkLst>
        <pc:spChg chg="add mod">
          <ac:chgData name="Samson Christopher" userId="6a13b5f1e64a53ae" providerId="LiveId" clId="{D5AF5252-D44E-433D-B625-4C9CA66A177D}" dt="2020-02-09T04:18:50.258" v="640" actId="1035"/>
          <ac:spMkLst>
            <pc:docMk/>
            <pc:sldMk cId="4011588001" sldId="301"/>
            <ac:spMk id="2" creationId="{2798C6D9-8155-44E9-9E4E-2BA30190B8DE}"/>
          </ac:spMkLst>
        </pc:spChg>
      </pc:sldChg>
      <pc:sldChg chg="addSp modSp add del mod">
        <pc:chgData name="Samson Christopher" userId="6a13b5f1e64a53ae" providerId="LiveId" clId="{D5AF5252-D44E-433D-B625-4C9CA66A177D}" dt="2020-02-09T04:45:51.493" v="1389" actId="47"/>
        <pc:sldMkLst>
          <pc:docMk/>
          <pc:sldMk cId="523429051" sldId="302"/>
        </pc:sldMkLst>
        <pc:spChg chg="add mod">
          <ac:chgData name="Samson Christopher" userId="6a13b5f1e64a53ae" providerId="LiveId" clId="{D5AF5252-D44E-433D-B625-4C9CA66A177D}" dt="2020-02-09T04:32:33.493" v="982" actId="1036"/>
          <ac:spMkLst>
            <pc:docMk/>
            <pc:sldMk cId="523429051" sldId="302"/>
            <ac:spMk id="2" creationId="{D11DD035-DAC1-4222-AB0B-428FFC8ECD1C}"/>
          </ac:spMkLst>
        </pc:spChg>
      </pc:sldChg>
      <pc:sldChg chg="addSp modSp add del mod">
        <pc:chgData name="Samson Christopher" userId="6a13b5f1e64a53ae" providerId="LiveId" clId="{D5AF5252-D44E-433D-B625-4C9CA66A177D}" dt="2020-02-09T04:28:47.486" v="757" actId="47"/>
        <pc:sldMkLst>
          <pc:docMk/>
          <pc:sldMk cId="1137928329" sldId="302"/>
        </pc:sldMkLst>
        <pc:spChg chg="add mod">
          <ac:chgData name="Samson Christopher" userId="6a13b5f1e64a53ae" providerId="LiveId" clId="{D5AF5252-D44E-433D-B625-4C9CA66A177D}" dt="2020-02-09T04:18:34.306" v="582" actId="1035"/>
          <ac:spMkLst>
            <pc:docMk/>
            <pc:sldMk cId="1137928329" sldId="302"/>
            <ac:spMk id="2" creationId="{929BCD10-6999-4F84-BFD8-1119F0106DDF}"/>
          </ac:spMkLst>
        </pc:spChg>
      </pc:sldChg>
      <pc:sldChg chg="del">
        <pc:chgData name="Samson Christopher" userId="6a13b5f1e64a53ae" providerId="LiveId" clId="{D5AF5252-D44E-433D-B625-4C9CA66A177D}" dt="2020-02-09T04:11:43.181" v="2" actId="47"/>
        <pc:sldMkLst>
          <pc:docMk/>
          <pc:sldMk cId="1819703951" sldId="302"/>
        </pc:sldMkLst>
      </pc:sldChg>
      <pc:sldChg chg="addSp delSp modSp add del mod">
        <pc:chgData name="Samson Christopher" userId="6a13b5f1e64a53ae" providerId="LiveId" clId="{D5AF5252-D44E-433D-B625-4C9CA66A177D}" dt="2020-02-09T12:24:21.712" v="3014" actId="47"/>
        <pc:sldMkLst>
          <pc:docMk/>
          <pc:sldMk cId="2082740302" sldId="302"/>
        </pc:sldMkLst>
        <pc:spChg chg="add del mod">
          <ac:chgData name="Samson Christopher" userId="6a13b5f1e64a53ae" providerId="LiveId" clId="{D5AF5252-D44E-433D-B625-4C9CA66A177D}" dt="2020-02-09T12:05:07.997" v="2418" actId="478"/>
          <ac:spMkLst>
            <pc:docMk/>
            <pc:sldMk cId="2082740302" sldId="302"/>
            <ac:spMk id="2" creationId="{681759A5-2BC2-4D8B-9ECF-E26D40C247DB}"/>
          </ac:spMkLst>
        </pc:spChg>
        <pc:spChg chg="add mod">
          <ac:chgData name="Samson Christopher" userId="6a13b5f1e64a53ae" providerId="LiveId" clId="{D5AF5252-D44E-433D-B625-4C9CA66A177D}" dt="2020-02-09T12:09:52.538" v="2970" actId="1036"/>
          <ac:spMkLst>
            <pc:docMk/>
            <pc:sldMk cId="2082740302" sldId="302"/>
            <ac:spMk id="3" creationId="{3B180A2E-C274-4838-97C5-01C2FD013390}"/>
          </ac:spMkLst>
        </pc:spChg>
      </pc:sldChg>
      <pc:sldChg chg="add del">
        <pc:chgData name="Samson Christopher" userId="6a13b5f1e64a53ae" providerId="LiveId" clId="{D5AF5252-D44E-433D-B625-4C9CA66A177D}" dt="2020-02-09T04:45:57.212" v="1398"/>
        <pc:sldMkLst>
          <pc:docMk/>
          <pc:sldMk cId="2724139074" sldId="302"/>
        </pc:sldMkLst>
      </pc:sldChg>
      <pc:sldChg chg="del">
        <pc:chgData name="Samson Christopher" userId="6a13b5f1e64a53ae" providerId="LiveId" clId="{D5AF5252-D44E-433D-B625-4C9CA66A177D}" dt="2020-02-09T04:11:43.434" v="3" actId="47"/>
        <pc:sldMkLst>
          <pc:docMk/>
          <pc:sldMk cId="78664092" sldId="303"/>
        </pc:sldMkLst>
      </pc:sldChg>
      <pc:sldChg chg="addSp modSp add del mod">
        <pc:chgData name="Samson Christopher" userId="6a13b5f1e64a53ae" providerId="LiveId" clId="{D5AF5252-D44E-433D-B625-4C9CA66A177D}" dt="2020-02-09T04:45:51.796" v="1390" actId="47"/>
        <pc:sldMkLst>
          <pc:docMk/>
          <pc:sldMk cId="1085404538" sldId="303"/>
        </pc:sldMkLst>
        <pc:spChg chg="add mod">
          <ac:chgData name="Samson Christopher" userId="6a13b5f1e64a53ae" providerId="LiveId" clId="{D5AF5252-D44E-433D-B625-4C9CA66A177D}" dt="2020-02-09T04:32:46.058" v="1049" actId="1036"/>
          <ac:spMkLst>
            <pc:docMk/>
            <pc:sldMk cId="1085404538" sldId="303"/>
            <ac:spMk id="2" creationId="{4C772DF8-283B-4778-B18C-36DA8C6D2E77}"/>
          </ac:spMkLst>
        </pc:spChg>
      </pc:sldChg>
      <pc:sldChg chg="addSp modSp add del mod">
        <pc:chgData name="Samson Christopher" userId="6a13b5f1e64a53ae" providerId="LiveId" clId="{D5AF5252-D44E-433D-B625-4C9CA66A177D}" dt="2020-02-09T12:05:01.260" v="2402" actId="47"/>
        <pc:sldMkLst>
          <pc:docMk/>
          <pc:sldMk cId="2621945790" sldId="303"/>
        </pc:sldMkLst>
        <pc:spChg chg="add mod">
          <ac:chgData name="Samson Christopher" userId="6a13b5f1e64a53ae" providerId="LiveId" clId="{D5AF5252-D44E-433D-B625-4C9CA66A177D}" dt="2020-02-09T04:50:18.958" v="1607" actId="1036"/>
          <ac:spMkLst>
            <pc:docMk/>
            <pc:sldMk cId="2621945790" sldId="303"/>
            <ac:spMk id="2" creationId="{FFCC1A28-95BA-4B3C-92CA-0475E26C3D6F}"/>
          </ac:spMkLst>
        </pc:spChg>
      </pc:sldChg>
      <pc:sldChg chg="addSp delSp modSp add del mod">
        <pc:chgData name="Samson Christopher" userId="6a13b5f1e64a53ae" providerId="LiveId" clId="{D5AF5252-D44E-433D-B625-4C9CA66A177D}" dt="2020-02-09T12:57:49.318" v="3874" actId="47"/>
        <pc:sldMkLst>
          <pc:docMk/>
          <pc:sldMk cId="2670686261" sldId="303"/>
        </pc:sldMkLst>
        <pc:spChg chg="add del mod">
          <ac:chgData name="Samson Christopher" userId="6a13b5f1e64a53ae" providerId="LiveId" clId="{D5AF5252-D44E-433D-B625-4C9CA66A177D}" dt="2020-02-09T12:21:31.255" v="2979" actId="478"/>
          <ac:spMkLst>
            <pc:docMk/>
            <pc:sldMk cId="2670686261" sldId="303"/>
            <ac:spMk id="2" creationId="{EE2E4E63-7B91-4A33-9675-D0AA30E1505C}"/>
          </ac:spMkLst>
        </pc:spChg>
        <pc:spChg chg="add mod">
          <ac:chgData name="Samson Christopher" userId="6a13b5f1e64a53ae" providerId="LiveId" clId="{D5AF5252-D44E-433D-B625-4C9CA66A177D}" dt="2020-02-09T12:25:32.626" v="3085" actId="1036"/>
          <ac:spMkLst>
            <pc:docMk/>
            <pc:sldMk cId="2670686261" sldId="303"/>
            <ac:spMk id="3" creationId="{15837EF9-2F80-4CE3-8DE6-EB85DCF3C683}"/>
          </ac:spMkLst>
        </pc:spChg>
      </pc:sldChg>
      <pc:sldChg chg="addSp modSp add del mod">
        <pc:chgData name="Samson Christopher" userId="6a13b5f1e64a53ae" providerId="LiveId" clId="{D5AF5252-D44E-433D-B625-4C9CA66A177D}" dt="2020-02-09T04:28:47.704" v="758" actId="47"/>
        <pc:sldMkLst>
          <pc:docMk/>
          <pc:sldMk cId="2937140229" sldId="303"/>
        </pc:sldMkLst>
        <pc:spChg chg="add mod">
          <ac:chgData name="Samson Christopher" userId="6a13b5f1e64a53ae" providerId="LiveId" clId="{D5AF5252-D44E-433D-B625-4C9CA66A177D}" dt="2020-02-09T04:18:21.571" v="530" actId="1036"/>
          <ac:spMkLst>
            <pc:docMk/>
            <pc:sldMk cId="2937140229" sldId="303"/>
            <ac:spMk id="2" creationId="{899E6A4C-F8A8-4D3B-828C-EFB9E32819CD}"/>
          </ac:spMkLst>
        </pc:spChg>
      </pc:sldChg>
      <pc:sldChg chg="addSp modSp add del mod">
        <pc:chgData name="Samson Christopher" userId="6a13b5f1e64a53ae" providerId="LiveId" clId="{D5AF5252-D44E-433D-B625-4C9CA66A177D}" dt="2020-02-09T04:45:52.014" v="1391" actId="47"/>
        <pc:sldMkLst>
          <pc:docMk/>
          <pc:sldMk cId="871541408" sldId="304"/>
        </pc:sldMkLst>
        <pc:spChg chg="add mod">
          <ac:chgData name="Samson Christopher" userId="6a13b5f1e64a53ae" providerId="LiveId" clId="{D5AF5252-D44E-433D-B625-4C9CA66A177D}" dt="2020-02-09T04:32:58.140" v="1097" actId="1036"/>
          <ac:spMkLst>
            <pc:docMk/>
            <pc:sldMk cId="871541408" sldId="304"/>
            <ac:spMk id="2" creationId="{ABB23D70-7994-4550-9634-CD6CA447F9E0}"/>
          </ac:spMkLst>
        </pc:spChg>
      </pc:sldChg>
      <pc:sldChg chg="addSp modSp add del mod">
        <pc:chgData name="Samson Christopher" userId="6a13b5f1e64a53ae" providerId="LiveId" clId="{D5AF5252-D44E-433D-B625-4C9CA66A177D}" dt="2020-02-09T12:21:26.872" v="2971" actId="47"/>
        <pc:sldMkLst>
          <pc:docMk/>
          <pc:sldMk cId="1659075212" sldId="304"/>
        </pc:sldMkLst>
        <pc:spChg chg="add mod">
          <ac:chgData name="Samson Christopher" userId="6a13b5f1e64a53ae" providerId="LiveId" clId="{D5AF5252-D44E-433D-B625-4C9CA66A177D}" dt="2020-02-09T12:09:25.211" v="2855" actId="1036"/>
          <ac:spMkLst>
            <pc:docMk/>
            <pc:sldMk cId="1659075212" sldId="304"/>
            <ac:spMk id="2" creationId="{F93CB946-6110-40EB-BC27-5C68EE6FADDA}"/>
          </ac:spMkLst>
        </pc:spChg>
      </pc:sldChg>
      <pc:sldChg chg="addSp modSp add del mod">
        <pc:chgData name="Samson Christopher" userId="6a13b5f1e64a53ae" providerId="LiveId" clId="{D5AF5252-D44E-433D-B625-4C9CA66A177D}" dt="2020-02-09T12:05:01.375" v="2403" actId="47"/>
        <pc:sldMkLst>
          <pc:docMk/>
          <pc:sldMk cId="2954558073" sldId="304"/>
        </pc:sldMkLst>
        <pc:spChg chg="add mod">
          <ac:chgData name="Samson Christopher" userId="6a13b5f1e64a53ae" providerId="LiveId" clId="{D5AF5252-D44E-433D-B625-4C9CA66A177D}" dt="2020-02-09T04:50:29.094" v="1657" actId="1036"/>
          <ac:spMkLst>
            <pc:docMk/>
            <pc:sldMk cId="2954558073" sldId="304"/>
            <ac:spMk id="2" creationId="{39553BE0-7608-445A-9E51-52AEAE15C146}"/>
          </ac:spMkLst>
        </pc:spChg>
      </pc:sldChg>
      <pc:sldChg chg="addSp delSp modSp add del mod">
        <pc:chgData name="Samson Christopher" userId="6a13b5f1e64a53ae" providerId="LiveId" clId="{D5AF5252-D44E-433D-B625-4C9CA66A177D}" dt="2020-02-09T13:04:17.449" v="4736" actId="47"/>
        <pc:sldMkLst>
          <pc:docMk/>
          <pc:sldMk cId="3694549601" sldId="304"/>
        </pc:sldMkLst>
        <pc:spChg chg="add del mod">
          <ac:chgData name="Samson Christopher" userId="6a13b5f1e64a53ae" providerId="LiveId" clId="{D5AF5252-D44E-433D-B625-4C9CA66A177D}" dt="2020-02-09T12:40:03.855" v="3839" actId="478"/>
          <ac:spMkLst>
            <pc:docMk/>
            <pc:sldMk cId="3694549601" sldId="304"/>
            <ac:spMk id="2" creationId="{2486B2EE-555E-4E46-B78E-A42EEBA5AA38}"/>
          </ac:spMkLst>
        </pc:spChg>
        <pc:spChg chg="add mod">
          <ac:chgData name="Samson Christopher" userId="6a13b5f1e64a53ae" providerId="LiveId" clId="{D5AF5252-D44E-433D-B625-4C9CA66A177D}" dt="2020-02-09T12:59:09.399" v="3946" actId="1036"/>
          <ac:spMkLst>
            <pc:docMk/>
            <pc:sldMk cId="3694549601" sldId="304"/>
            <ac:spMk id="3" creationId="{DEF4645B-52EA-4F92-815E-046EAC37336B}"/>
          </ac:spMkLst>
        </pc:spChg>
      </pc:sldChg>
      <pc:sldChg chg="del">
        <pc:chgData name="Samson Christopher" userId="6a13b5f1e64a53ae" providerId="LiveId" clId="{D5AF5252-D44E-433D-B625-4C9CA66A177D}" dt="2020-02-09T04:11:43.698" v="4" actId="47"/>
        <pc:sldMkLst>
          <pc:docMk/>
          <pc:sldMk cId="3859732164" sldId="304"/>
        </pc:sldMkLst>
      </pc:sldChg>
      <pc:sldChg chg="addSp modSp add del mod">
        <pc:chgData name="Samson Christopher" userId="6a13b5f1e64a53ae" providerId="LiveId" clId="{D5AF5252-D44E-433D-B625-4C9CA66A177D}" dt="2020-02-09T04:28:47.908" v="759" actId="47"/>
        <pc:sldMkLst>
          <pc:docMk/>
          <pc:sldMk cId="4185040212" sldId="304"/>
        </pc:sldMkLst>
        <pc:spChg chg="add mod">
          <ac:chgData name="Samson Christopher" userId="6a13b5f1e64a53ae" providerId="LiveId" clId="{D5AF5252-D44E-433D-B625-4C9CA66A177D}" dt="2020-02-09T04:18:00.707" v="476" actId="1036"/>
          <ac:spMkLst>
            <pc:docMk/>
            <pc:sldMk cId="4185040212" sldId="304"/>
            <ac:spMk id="2" creationId="{24237877-EDCA-42D7-8BE0-44779A01C32F}"/>
          </ac:spMkLst>
        </pc:spChg>
      </pc:sldChg>
      <pc:sldChg chg="addSp modSp add del mod">
        <pc:chgData name="Samson Christopher" userId="6a13b5f1e64a53ae" providerId="LiveId" clId="{D5AF5252-D44E-433D-B625-4C9CA66A177D}" dt="2020-02-09T12:05:01.579" v="2404" actId="47"/>
        <pc:sldMkLst>
          <pc:docMk/>
          <pc:sldMk cId="388434660" sldId="305"/>
        </pc:sldMkLst>
        <pc:spChg chg="add mod">
          <ac:chgData name="Samson Christopher" userId="6a13b5f1e64a53ae" providerId="LiveId" clId="{D5AF5252-D44E-433D-B625-4C9CA66A177D}" dt="2020-02-09T04:50:40.925" v="1712" actId="1036"/>
          <ac:spMkLst>
            <pc:docMk/>
            <pc:sldMk cId="388434660" sldId="305"/>
            <ac:spMk id="2" creationId="{0AE789E2-6C26-455B-AABB-0003122C3F86}"/>
          </ac:spMkLst>
        </pc:spChg>
      </pc:sldChg>
      <pc:sldChg chg="del">
        <pc:chgData name="Samson Christopher" userId="6a13b5f1e64a53ae" providerId="LiveId" clId="{D5AF5252-D44E-433D-B625-4C9CA66A177D}" dt="2020-02-09T04:11:43.941" v="5" actId="47"/>
        <pc:sldMkLst>
          <pc:docMk/>
          <pc:sldMk cId="935998609" sldId="305"/>
        </pc:sldMkLst>
      </pc:sldChg>
      <pc:sldChg chg="addSp modSp add del mod">
        <pc:chgData name="Samson Christopher" userId="6a13b5f1e64a53ae" providerId="LiveId" clId="{D5AF5252-D44E-433D-B625-4C9CA66A177D}" dt="2020-02-09T04:28:48.109" v="760" actId="47"/>
        <pc:sldMkLst>
          <pc:docMk/>
          <pc:sldMk cId="993206400" sldId="305"/>
        </pc:sldMkLst>
        <pc:spChg chg="add mod">
          <ac:chgData name="Samson Christopher" userId="6a13b5f1e64a53ae" providerId="LiveId" clId="{D5AF5252-D44E-433D-B625-4C9CA66A177D}" dt="2020-02-09T04:17:48.681" v="419" actId="1036"/>
          <ac:spMkLst>
            <pc:docMk/>
            <pc:sldMk cId="993206400" sldId="305"/>
            <ac:spMk id="2" creationId="{1233885D-6680-4101-AF9B-CA25514E20A8}"/>
          </ac:spMkLst>
        </pc:spChg>
      </pc:sldChg>
      <pc:sldChg chg="addSp modSp add del mod">
        <pc:chgData name="Samson Christopher" userId="6a13b5f1e64a53ae" providerId="LiveId" clId="{D5AF5252-D44E-433D-B625-4C9CA66A177D}" dt="2020-02-09T04:45:52.226" v="1392" actId="47"/>
        <pc:sldMkLst>
          <pc:docMk/>
          <pc:sldMk cId="1724982613" sldId="305"/>
        </pc:sldMkLst>
        <pc:spChg chg="add mod">
          <ac:chgData name="Samson Christopher" userId="6a13b5f1e64a53ae" providerId="LiveId" clId="{D5AF5252-D44E-433D-B625-4C9CA66A177D}" dt="2020-02-09T04:33:15.277" v="1152" actId="1036"/>
          <ac:spMkLst>
            <pc:docMk/>
            <pc:sldMk cId="1724982613" sldId="305"/>
            <ac:spMk id="2" creationId="{897444D6-6D18-47F3-82C6-6E4BDD9AFAED}"/>
          </ac:spMkLst>
        </pc:spChg>
      </pc:sldChg>
      <pc:sldChg chg="addSp modSp add del mod">
        <pc:chgData name="Samson Christopher" userId="6a13b5f1e64a53ae" providerId="LiveId" clId="{D5AF5252-D44E-433D-B625-4C9CA66A177D}" dt="2020-02-09T12:39:58.004" v="3827" actId="47"/>
        <pc:sldMkLst>
          <pc:docMk/>
          <pc:sldMk cId="2054692269" sldId="305"/>
        </pc:sldMkLst>
        <pc:spChg chg="add mod">
          <ac:chgData name="Samson Christopher" userId="6a13b5f1e64a53ae" providerId="LiveId" clId="{D5AF5252-D44E-433D-B625-4C9CA66A177D}" dt="2020-02-09T12:26:07.560" v="3208" actId="1036"/>
          <ac:spMkLst>
            <pc:docMk/>
            <pc:sldMk cId="2054692269" sldId="305"/>
            <ac:spMk id="2" creationId="{62D3A8A3-91F7-45D4-A4F8-393F27D93EC6}"/>
          </ac:spMkLst>
        </pc:spChg>
      </pc:sldChg>
      <pc:sldChg chg="addSp modSp add del mod">
        <pc:chgData name="Samson Christopher" userId="6a13b5f1e64a53ae" providerId="LiveId" clId="{D5AF5252-D44E-433D-B625-4C9CA66A177D}" dt="2020-02-09T12:21:27.140" v="2972" actId="47"/>
        <pc:sldMkLst>
          <pc:docMk/>
          <pc:sldMk cId="3310817087" sldId="305"/>
        </pc:sldMkLst>
        <pc:spChg chg="add mod">
          <ac:chgData name="Samson Christopher" userId="6a13b5f1e64a53ae" providerId="LiveId" clId="{D5AF5252-D44E-433D-B625-4C9CA66A177D}" dt="2020-02-09T12:09:08.318" v="2802" actId="1036"/>
          <ac:spMkLst>
            <pc:docMk/>
            <pc:sldMk cId="3310817087" sldId="305"/>
            <ac:spMk id="2" creationId="{D67FF1E4-D5E1-4FA9-AE31-30CAB6BDF404}"/>
          </ac:spMkLst>
        </pc:spChg>
      </pc:sldChg>
      <pc:sldChg chg="addSp delSp modSp add del mod">
        <pc:chgData name="Samson Christopher" userId="6a13b5f1e64a53ae" providerId="LiveId" clId="{D5AF5252-D44E-433D-B625-4C9CA66A177D}" dt="2020-02-09T13:17:01.364" v="5394" actId="47"/>
        <pc:sldMkLst>
          <pc:docMk/>
          <pc:sldMk cId="3788017213" sldId="305"/>
        </pc:sldMkLst>
        <pc:spChg chg="add del mod">
          <ac:chgData name="Samson Christopher" userId="6a13b5f1e64a53ae" providerId="LiveId" clId="{D5AF5252-D44E-433D-B625-4C9CA66A177D}" dt="2020-02-09T13:03:47.838" v="4712" actId="478"/>
          <ac:spMkLst>
            <pc:docMk/>
            <pc:sldMk cId="3788017213" sldId="305"/>
            <ac:spMk id="2" creationId="{E5361914-7043-401A-8D28-0E0750CD1840}"/>
          </ac:spMkLst>
        </pc:spChg>
        <pc:spChg chg="add mod">
          <ac:chgData name="Samson Christopher" userId="6a13b5f1e64a53ae" providerId="LiveId" clId="{D5AF5252-D44E-433D-B625-4C9CA66A177D}" dt="2020-02-09T13:13:25.868" v="5308" actId="1036"/>
          <ac:spMkLst>
            <pc:docMk/>
            <pc:sldMk cId="3788017213" sldId="305"/>
            <ac:spMk id="3" creationId="{9EDE64E4-28F9-4CB2-9F13-3D3258B49342}"/>
          </ac:spMkLst>
        </pc:spChg>
      </pc:sldChg>
      <pc:sldChg chg="addSp modSp add del mod">
        <pc:chgData name="Samson Christopher" userId="6a13b5f1e64a53ae" providerId="LiveId" clId="{D5AF5252-D44E-433D-B625-4C9CA66A177D}" dt="2020-02-09T12:05:01.790" v="2405" actId="47"/>
        <pc:sldMkLst>
          <pc:docMk/>
          <pc:sldMk cId="402880483" sldId="306"/>
        </pc:sldMkLst>
        <pc:spChg chg="add mod">
          <ac:chgData name="Samson Christopher" userId="6a13b5f1e64a53ae" providerId="LiveId" clId="{D5AF5252-D44E-433D-B625-4C9CA66A177D}" dt="2020-02-09T04:56:12.015" v="1761" actId="1036"/>
          <ac:spMkLst>
            <pc:docMk/>
            <pc:sldMk cId="402880483" sldId="306"/>
            <ac:spMk id="2" creationId="{B3439119-8743-462B-A30D-92F826587961}"/>
          </ac:spMkLst>
        </pc:spChg>
      </pc:sldChg>
      <pc:sldChg chg="del">
        <pc:chgData name="Samson Christopher" userId="6a13b5f1e64a53ae" providerId="LiveId" clId="{D5AF5252-D44E-433D-B625-4C9CA66A177D}" dt="2020-02-09T04:11:44.202" v="6" actId="47"/>
        <pc:sldMkLst>
          <pc:docMk/>
          <pc:sldMk cId="558538260" sldId="306"/>
        </pc:sldMkLst>
      </pc:sldChg>
      <pc:sldChg chg="addSp modSp add del mod">
        <pc:chgData name="Samson Christopher" userId="6a13b5f1e64a53ae" providerId="LiveId" clId="{D5AF5252-D44E-433D-B625-4C9CA66A177D}" dt="2020-02-09T04:45:52.453" v="1393" actId="47"/>
        <pc:sldMkLst>
          <pc:docMk/>
          <pc:sldMk cId="610962868" sldId="306"/>
        </pc:sldMkLst>
        <pc:spChg chg="add mod">
          <ac:chgData name="Samson Christopher" userId="6a13b5f1e64a53ae" providerId="LiveId" clId="{D5AF5252-D44E-433D-B625-4C9CA66A177D}" dt="2020-02-09T04:42:10.232" v="1223" actId="1036"/>
          <ac:spMkLst>
            <pc:docMk/>
            <pc:sldMk cId="610962868" sldId="306"/>
            <ac:spMk id="2" creationId="{AE7E5660-44A9-4988-B4F2-2F6AAFFDA43B}"/>
          </ac:spMkLst>
        </pc:spChg>
      </pc:sldChg>
      <pc:sldChg chg="addSp modSp add del mod">
        <pc:chgData name="Samson Christopher" userId="6a13b5f1e64a53ae" providerId="LiveId" clId="{D5AF5252-D44E-433D-B625-4C9CA66A177D}" dt="2020-02-09T04:28:48.313" v="761" actId="47"/>
        <pc:sldMkLst>
          <pc:docMk/>
          <pc:sldMk cId="3386628939" sldId="306"/>
        </pc:sldMkLst>
        <pc:spChg chg="add mod">
          <ac:chgData name="Samson Christopher" userId="6a13b5f1e64a53ae" providerId="LiveId" clId="{D5AF5252-D44E-433D-B625-4C9CA66A177D}" dt="2020-02-09T04:17:34.186" v="365" actId="1036"/>
          <ac:spMkLst>
            <pc:docMk/>
            <pc:sldMk cId="3386628939" sldId="306"/>
            <ac:spMk id="2" creationId="{1D398280-9069-4FDD-A2D5-018FC2C601A0}"/>
          </ac:spMkLst>
        </pc:spChg>
      </pc:sldChg>
      <pc:sldChg chg="addSp modSp add del mod">
        <pc:chgData name="Samson Christopher" userId="6a13b5f1e64a53ae" providerId="LiveId" clId="{D5AF5252-D44E-433D-B625-4C9CA66A177D}" dt="2020-02-09T13:03:43.780" v="4700" actId="47"/>
        <pc:sldMkLst>
          <pc:docMk/>
          <pc:sldMk cId="3921879303" sldId="306"/>
        </pc:sldMkLst>
        <pc:spChg chg="add mod">
          <ac:chgData name="Samson Christopher" userId="6a13b5f1e64a53ae" providerId="LiveId" clId="{D5AF5252-D44E-433D-B625-4C9CA66A177D}" dt="2020-02-09T12:59:32.321" v="4025" actId="1036"/>
          <ac:spMkLst>
            <pc:docMk/>
            <pc:sldMk cId="3921879303" sldId="306"/>
            <ac:spMk id="2" creationId="{6FB85210-F97D-4E3F-88F1-830796907474}"/>
          </ac:spMkLst>
        </pc:spChg>
      </pc:sldChg>
      <pc:sldChg chg="addSp modSp add del mod">
        <pc:chgData name="Samson Christopher" userId="6a13b5f1e64a53ae" providerId="LiveId" clId="{D5AF5252-D44E-433D-B625-4C9CA66A177D}" dt="2020-02-09T12:39:58.268" v="3828" actId="47"/>
        <pc:sldMkLst>
          <pc:docMk/>
          <pc:sldMk cId="4022841099" sldId="306"/>
        </pc:sldMkLst>
        <pc:spChg chg="add mod">
          <ac:chgData name="Samson Christopher" userId="6a13b5f1e64a53ae" providerId="LiveId" clId="{D5AF5252-D44E-433D-B625-4C9CA66A177D}" dt="2020-02-09T12:26:24.006" v="3276" actId="1036"/>
          <ac:spMkLst>
            <pc:docMk/>
            <pc:sldMk cId="4022841099" sldId="306"/>
            <ac:spMk id="2" creationId="{D88B8CF2-9F2F-442F-84C5-DF7AAF345ED5}"/>
          </ac:spMkLst>
        </pc:spChg>
      </pc:sldChg>
      <pc:sldChg chg="addSp delSp modSp add del mod">
        <pc:chgData name="Samson Christopher" userId="6a13b5f1e64a53ae" providerId="LiveId" clId="{D5AF5252-D44E-433D-B625-4C9CA66A177D}" dt="2020-02-09T13:22:27.329" v="5929" actId="47"/>
        <pc:sldMkLst>
          <pc:docMk/>
          <pc:sldMk cId="4168979601" sldId="306"/>
        </pc:sldMkLst>
        <pc:spChg chg="add del mod">
          <ac:chgData name="Samson Christopher" userId="6a13b5f1e64a53ae" providerId="LiveId" clId="{D5AF5252-D44E-433D-B625-4C9CA66A177D}" dt="2020-02-09T13:15:02.622" v="5317" actId="478"/>
          <ac:spMkLst>
            <pc:docMk/>
            <pc:sldMk cId="4168979601" sldId="306"/>
            <ac:spMk id="2" creationId="{DF7B0A14-9F2C-4C34-BF38-2D96ADE06AB9}"/>
          </ac:spMkLst>
        </pc:spChg>
        <pc:spChg chg="add mod">
          <ac:chgData name="Samson Christopher" userId="6a13b5f1e64a53ae" providerId="LiveId" clId="{D5AF5252-D44E-433D-B625-4C9CA66A177D}" dt="2020-02-09T13:15:52.520" v="5383" actId="1036"/>
          <ac:spMkLst>
            <pc:docMk/>
            <pc:sldMk cId="4168979601" sldId="306"/>
            <ac:spMk id="3" creationId="{A98728F0-B790-465D-B8F1-7827E0556F84}"/>
          </ac:spMkLst>
        </pc:spChg>
      </pc:sldChg>
      <pc:sldChg chg="addSp modSp add del mod">
        <pc:chgData name="Samson Christopher" userId="6a13b5f1e64a53ae" providerId="LiveId" clId="{D5AF5252-D44E-433D-B625-4C9CA66A177D}" dt="2020-02-09T12:21:27.300" v="2973" actId="47"/>
        <pc:sldMkLst>
          <pc:docMk/>
          <pc:sldMk cId="4177635408" sldId="306"/>
        </pc:sldMkLst>
        <pc:spChg chg="add mod">
          <ac:chgData name="Samson Christopher" userId="6a13b5f1e64a53ae" providerId="LiveId" clId="{D5AF5252-D44E-433D-B625-4C9CA66A177D}" dt="2020-02-09T12:08:58.412" v="2759" actId="1036"/>
          <ac:spMkLst>
            <pc:docMk/>
            <pc:sldMk cId="4177635408" sldId="306"/>
            <ac:spMk id="2" creationId="{EF591B65-10A5-4966-90BD-3C669FB43655}"/>
          </ac:spMkLst>
        </pc:spChg>
      </pc:sldChg>
      <pc:sldChg chg="addSp modSp add del mod">
        <pc:chgData name="Samson Christopher" userId="6a13b5f1e64a53ae" providerId="LiveId" clId="{D5AF5252-D44E-433D-B625-4C9CA66A177D}" dt="2020-02-09T12:21:27.452" v="2974" actId="47"/>
        <pc:sldMkLst>
          <pc:docMk/>
          <pc:sldMk cId="61687952" sldId="307"/>
        </pc:sldMkLst>
        <pc:spChg chg="add mod">
          <ac:chgData name="Samson Christopher" userId="6a13b5f1e64a53ae" providerId="LiveId" clId="{D5AF5252-D44E-433D-B625-4C9CA66A177D}" dt="2020-02-09T12:08:44.454" v="2698" actId="1036"/>
          <ac:spMkLst>
            <pc:docMk/>
            <pc:sldMk cId="61687952" sldId="307"/>
            <ac:spMk id="2" creationId="{71D9AE12-5E7C-4DB6-9ACC-0CC7FF77D6DA}"/>
          </ac:spMkLst>
        </pc:spChg>
      </pc:sldChg>
      <pc:sldChg chg="addSp modSp add del mod">
        <pc:chgData name="Samson Christopher" userId="6a13b5f1e64a53ae" providerId="LiveId" clId="{D5AF5252-D44E-433D-B625-4C9CA66A177D}" dt="2020-02-09T13:14:58.396" v="5309" actId="47"/>
        <pc:sldMkLst>
          <pc:docMk/>
          <pc:sldMk cId="842276145" sldId="307"/>
        </pc:sldMkLst>
        <pc:spChg chg="add mod">
          <ac:chgData name="Samson Christopher" userId="6a13b5f1e64a53ae" providerId="LiveId" clId="{D5AF5252-D44E-433D-B625-4C9CA66A177D}" dt="2020-02-09T13:12:27.150" v="5170" actId="1036"/>
          <ac:spMkLst>
            <pc:docMk/>
            <pc:sldMk cId="842276145" sldId="307"/>
            <ac:spMk id="2" creationId="{2632232E-FC81-4B30-96FC-48F8605B5C7E}"/>
          </ac:spMkLst>
        </pc:spChg>
      </pc:sldChg>
      <pc:sldChg chg="addSp modSp add del mod">
        <pc:chgData name="Samson Christopher" userId="6a13b5f1e64a53ae" providerId="LiveId" clId="{D5AF5252-D44E-433D-B625-4C9CA66A177D}" dt="2020-02-09T04:45:52.665" v="1394" actId="47"/>
        <pc:sldMkLst>
          <pc:docMk/>
          <pc:sldMk cId="935773115" sldId="307"/>
        </pc:sldMkLst>
        <pc:spChg chg="add mod">
          <ac:chgData name="Samson Christopher" userId="6a13b5f1e64a53ae" providerId="LiveId" clId="{D5AF5252-D44E-433D-B625-4C9CA66A177D}" dt="2020-02-09T04:42:27.126" v="1277" actId="1036"/>
          <ac:spMkLst>
            <pc:docMk/>
            <pc:sldMk cId="935773115" sldId="307"/>
            <ac:spMk id="2" creationId="{DC63BF22-966A-4608-9DDF-5FFCD726D783}"/>
          </ac:spMkLst>
        </pc:spChg>
      </pc:sldChg>
      <pc:sldChg chg="addSp modSp add del mod">
        <pc:chgData name="Samson Christopher" userId="6a13b5f1e64a53ae" providerId="LiveId" clId="{D5AF5252-D44E-433D-B625-4C9CA66A177D}" dt="2020-02-09T12:39:58.413" v="3829" actId="47"/>
        <pc:sldMkLst>
          <pc:docMk/>
          <pc:sldMk cId="1050809015" sldId="307"/>
        </pc:sldMkLst>
        <pc:spChg chg="add mod">
          <ac:chgData name="Samson Christopher" userId="6a13b5f1e64a53ae" providerId="LiveId" clId="{D5AF5252-D44E-433D-B625-4C9CA66A177D}" dt="2020-02-09T12:26:44.788" v="3342" actId="1036"/>
          <ac:spMkLst>
            <pc:docMk/>
            <pc:sldMk cId="1050809015" sldId="307"/>
            <ac:spMk id="2" creationId="{C33B8A87-4B38-4B49-8B88-356E820F7B1B}"/>
          </ac:spMkLst>
        </pc:spChg>
      </pc:sldChg>
      <pc:sldChg chg="addSp modSp add del mod">
        <pc:chgData name="Samson Christopher" userId="6a13b5f1e64a53ae" providerId="LiveId" clId="{D5AF5252-D44E-433D-B625-4C9CA66A177D}" dt="2020-02-09T13:03:43.965" v="4701" actId="47"/>
        <pc:sldMkLst>
          <pc:docMk/>
          <pc:sldMk cId="1443974091" sldId="307"/>
        </pc:sldMkLst>
        <pc:spChg chg="add mod">
          <ac:chgData name="Samson Christopher" userId="6a13b5f1e64a53ae" providerId="LiveId" clId="{D5AF5252-D44E-433D-B625-4C9CA66A177D}" dt="2020-02-09T12:59:43.973" v="4082" actId="1036"/>
          <ac:spMkLst>
            <pc:docMk/>
            <pc:sldMk cId="1443974091" sldId="307"/>
            <ac:spMk id="2" creationId="{748713BA-07E2-464D-9688-D896CE8AF8FC}"/>
          </ac:spMkLst>
        </pc:spChg>
      </pc:sldChg>
      <pc:sldChg chg="addSp modSp add del mod">
        <pc:chgData name="Samson Christopher" userId="6a13b5f1e64a53ae" providerId="LiveId" clId="{D5AF5252-D44E-433D-B625-4C9CA66A177D}" dt="2020-02-09T12:05:02.002" v="2406" actId="47"/>
        <pc:sldMkLst>
          <pc:docMk/>
          <pc:sldMk cId="1773308582" sldId="307"/>
        </pc:sldMkLst>
        <pc:spChg chg="add mod">
          <ac:chgData name="Samson Christopher" userId="6a13b5f1e64a53ae" providerId="LiveId" clId="{D5AF5252-D44E-433D-B625-4C9CA66A177D}" dt="2020-02-09T04:56:29.989" v="1834" actId="1036"/>
          <ac:spMkLst>
            <pc:docMk/>
            <pc:sldMk cId="1773308582" sldId="307"/>
            <ac:spMk id="2" creationId="{F328AD84-8B93-4D33-8CA8-1A8377442E59}"/>
          </ac:spMkLst>
        </pc:spChg>
      </pc:sldChg>
      <pc:sldChg chg="addSp modSp add del mod">
        <pc:chgData name="Samson Christopher" userId="6a13b5f1e64a53ae" providerId="LiveId" clId="{D5AF5252-D44E-433D-B625-4C9CA66A177D}" dt="2020-02-09T04:28:48.509" v="762" actId="47"/>
        <pc:sldMkLst>
          <pc:docMk/>
          <pc:sldMk cId="2533961292" sldId="307"/>
        </pc:sldMkLst>
        <pc:spChg chg="add mod">
          <ac:chgData name="Samson Christopher" userId="6a13b5f1e64a53ae" providerId="LiveId" clId="{D5AF5252-D44E-433D-B625-4C9CA66A177D}" dt="2020-02-09T04:17:22.836" v="317" actId="1035"/>
          <ac:spMkLst>
            <pc:docMk/>
            <pc:sldMk cId="2533961292" sldId="307"/>
            <ac:spMk id="2" creationId="{B7D60E00-258F-4CC6-8617-25BF76D0E97B}"/>
          </ac:spMkLst>
        </pc:spChg>
      </pc:sldChg>
      <pc:sldChg chg="del">
        <pc:chgData name="Samson Christopher" userId="6a13b5f1e64a53ae" providerId="LiveId" clId="{D5AF5252-D44E-433D-B625-4C9CA66A177D}" dt="2020-02-09T04:11:44.491" v="7" actId="47"/>
        <pc:sldMkLst>
          <pc:docMk/>
          <pc:sldMk cId="2566384942" sldId="307"/>
        </pc:sldMkLst>
      </pc:sldChg>
      <pc:sldChg chg="addSp delSp modSp add mod">
        <pc:chgData name="Samson Christopher" userId="6a13b5f1e64a53ae" providerId="LiveId" clId="{D5AF5252-D44E-433D-B625-4C9CA66A177D}" dt="2020-02-09T13:24:17.601" v="6077" actId="1036"/>
        <pc:sldMkLst>
          <pc:docMk/>
          <pc:sldMk cId="3168421880" sldId="307"/>
        </pc:sldMkLst>
        <pc:spChg chg="add del mod">
          <ac:chgData name="Samson Christopher" userId="6a13b5f1e64a53ae" providerId="LiveId" clId="{D5AF5252-D44E-433D-B625-4C9CA66A177D}" dt="2020-02-09T13:20:43.063" v="5888" actId="478"/>
          <ac:spMkLst>
            <pc:docMk/>
            <pc:sldMk cId="3168421880" sldId="307"/>
            <ac:spMk id="2" creationId="{A68537CE-E2E2-4D5D-869E-0FA1F696CC0A}"/>
          </ac:spMkLst>
        </pc:spChg>
        <pc:spChg chg="add mod">
          <ac:chgData name="Samson Christopher" userId="6a13b5f1e64a53ae" providerId="LiveId" clId="{D5AF5252-D44E-433D-B625-4C9CA66A177D}" dt="2020-02-09T13:24:17.601" v="6077" actId="1036"/>
          <ac:spMkLst>
            <pc:docMk/>
            <pc:sldMk cId="3168421880" sldId="307"/>
            <ac:spMk id="3" creationId="{B9D551D6-9419-4540-976C-909C83C262C5}"/>
          </ac:spMkLst>
        </pc:spChg>
      </pc:sldChg>
      <pc:sldChg chg="addSp modSp add del mod">
        <pc:chgData name="Samson Christopher" userId="6a13b5f1e64a53ae" providerId="LiveId" clId="{D5AF5252-D44E-433D-B625-4C9CA66A177D}" dt="2020-02-09T04:45:52.857" v="1395" actId="47"/>
        <pc:sldMkLst>
          <pc:docMk/>
          <pc:sldMk cId="2322123" sldId="308"/>
        </pc:sldMkLst>
        <pc:spChg chg="add mod">
          <ac:chgData name="Samson Christopher" userId="6a13b5f1e64a53ae" providerId="LiveId" clId="{D5AF5252-D44E-433D-B625-4C9CA66A177D}" dt="2020-02-09T04:42:41.207" v="1326" actId="1035"/>
          <ac:spMkLst>
            <pc:docMk/>
            <pc:sldMk cId="2322123" sldId="308"/>
            <ac:spMk id="2" creationId="{F60487E1-E3DA-4446-AA63-56328B39AE8E}"/>
          </ac:spMkLst>
        </pc:spChg>
      </pc:sldChg>
      <pc:sldChg chg="addSp modSp add del mod">
        <pc:chgData name="Samson Christopher" userId="6a13b5f1e64a53ae" providerId="LiveId" clId="{D5AF5252-D44E-433D-B625-4C9CA66A177D}" dt="2020-02-09T12:05:02.291" v="2407" actId="47"/>
        <pc:sldMkLst>
          <pc:docMk/>
          <pc:sldMk cId="128813439" sldId="308"/>
        </pc:sldMkLst>
        <pc:spChg chg="add mod">
          <ac:chgData name="Samson Christopher" userId="6a13b5f1e64a53ae" providerId="LiveId" clId="{D5AF5252-D44E-433D-B625-4C9CA66A177D}" dt="2020-02-09T05:06:40.907" v="1845" actId="1036"/>
          <ac:spMkLst>
            <pc:docMk/>
            <pc:sldMk cId="128813439" sldId="308"/>
            <ac:spMk id="2" creationId="{42A7ECB7-A3C9-400D-843C-D0A9D149C030}"/>
          </ac:spMkLst>
        </pc:spChg>
      </pc:sldChg>
      <pc:sldChg chg="addSp modSp add del mod">
        <pc:chgData name="Samson Christopher" userId="6a13b5f1e64a53ae" providerId="LiveId" clId="{D5AF5252-D44E-433D-B625-4C9CA66A177D}" dt="2020-02-09T13:03:44.137" v="4702" actId="47"/>
        <pc:sldMkLst>
          <pc:docMk/>
          <pc:sldMk cId="544635491" sldId="308"/>
        </pc:sldMkLst>
        <pc:spChg chg="add mod">
          <ac:chgData name="Samson Christopher" userId="6a13b5f1e64a53ae" providerId="LiveId" clId="{D5AF5252-D44E-433D-B625-4C9CA66A177D}" dt="2020-02-09T13:00:01.132" v="4135" actId="1036"/>
          <ac:spMkLst>
            <pc:docMk/>
            <pc:sldMk cId="544635491" sldId="308"/>
            <ac:spMk id="2" creationId="{106038CD-54B7-4368-916A-16D9859E5036}"/>
          </ac:spMkLst>
        </pc:spChg>
      </pc:sldChg>
      <pc:sldChg chg="addSp modSp add del mod">
        <pc:chgData name="Samson Christopher" userId="6a13b5f1e64a53ae" providerId="LiveId" clId="{D5AF5252-D44E-433D-B625-4C9CA66A177D}" dt="2020-02-09T13:20:38.987" v="5881" actId="47"/>
        <pc:sldMkLst>
          <pc:docMk/>
          <pc:sldMk cId="737544065" sldId="308"/>
        </pc:sldMkLst>
        <pc:spChg chg="add mod">
          <ac:chgData name="Samson Christopher" userId="6a13b5f1e64a53ae" providerId="LiveId" clId="{D5AF5252-D44E-433D-B625-4C9CA66A177D}" dt="2020-02-09T13:18:01.158" v="5543" actId="1036"/>
          <ac:spMkLst>
            <pc:docMk/>
            <pc:sldMk cId="737544065" sldId="308"/>
            <ac:spMk id="2" creationId="{73073DF3-EA79-410F-9FCA-13E66AF9CDF5}"/>
          </ac:spMkLst>
        </pc:spChg>
      </pc:sldChg>
      <pc:sldChg chg="addSp modSp add del mod">
        <pc:chgData name="Samson Christopher" userId="6a13b5f1e64a53ae" providerId="LiveId" clId="{D5AF5252-D44E-433D-B625-4C9CA66A177D}" dt="2020-02-09T12:21:27.646" v="2975" actId="47"/>
        <pc:sldMkLst>
          <pc:docMk/>
          <pc:sldMk cId="1338937628" sldId="308"/>
        </pc:sldMkLst>
        <pc:spChg chg="add mod">
          <ac:chgData name="Samson Christopher" userId="6a13b5f1e64a53ae" providerId="LiveId" clId="{D5AF5252-D44E-433D-B625-4C9CA66A177D}" dt="2020-02-09T12:08:33.145" v="2648" actId="1036"/>
          <ac:spMkLst>
            <pc:docMk/>
            <pc:sldMk cId="1338937628" sldId="308"/>
            <ac:spMk id="2" creationId="{A9D32FF8-F26B-41BD-9850-F70368F7B207}"/>
          </ac:spMkLst>
        </pc:spChg>
      </pc:sldChg>
      <pc:sldChg chg="addSp modSp add mod">
        <pc:chgData name="Samson Christopher" userId="6a13b5f1e64a53ae" providerId="LiveId" clId="{D5AF5252-D44E-433D-B625-4C9CA66A177D}" dt="2020-02-09T13:24:08.558" v="6016" actId="1036"/>
        <pc:sldMkLst>
          <pc:docMk/>
          <pc:sldMk cId="2777363282" sldId="308"/>
        </pc:sldMkLst>
        <pc:spChg chg="add mod">
          <ac:chgData name="Samson Christopher" userId="6a13b5f1e64a53ae" providerId="LiveId" clId="{D5AF5252-D44E-433D-B625-4C9CA66A177D}" dt="2020-02-09T13:24:08.558" v="6016" actId="1036"/>
          <ac:spMkLst>
            <pc:docMk/>
            <pc:sldMk cId="2777363282" sldId="308"/>
            <ac:spMk id="2" creationId="{37200624-199B-4C65-A272-AB716526B929}"/>
          </ac:spMkLst>
        </pc:spChg>
      </pc:sldChg>
      <pc:sldChg chg="addSp modSp add del mod">
        <pc:chgData name="Samson Christopher" userId="6a13b5f1e64a53ae" providerId="LiveId" clId="{D5AF5252-D44E-433D-B625-4C9CA66A177D}" dt="2020-02-09T12:39:58.592" v="3830" actId="47"/>
        <pc:sldMkLst>
          <pc:docMk/>
          <pc:sldMk cId="3629494474" sldId="308"/>
        </pc:sldMkLst>
        <pc:spChg chg="add mod">
          <ac:chgData name="Samson Christopher" userId="6a13b5f1e64a53ae" providerId="LiveId" clId="{D5AF5252-D44E-433D-B625-4C9CA66A177D}" dt="2020-02-09T12:27:04.924" v="3399" actId="1036"/>
          <ac:spMkLst>
            <pc:docMk/>
            <pc:sldMk cId="3629494474" sldId="308"/>
            <ac:spMk id="2" creationId="{554376C6-6BB3-4DBA-B255-F1D8C830DFD3}"/>
          </ac:spMkLst>
        </pc:spChg>
      </pc:sldChg>
      <pc:sldChg chg="del">
        <pc:chgData name="Samson Christopher" userId="6a13b5f1e64a53ae" providerId="LiveId" clId="{D5AF5252-D44E-433D-B625-4C9CA66A177D}" dt="2020-02-09T04:11:44.817" v="8" actId="47"/>
        <pc:sldMkLst>
          <pc:docMk/>
          <pc:sldMk cId="3832574969" sldId="308"/>
        </pc:sldMkLst>
      </pc:sldChg>
      <pc:sldChg chg="addSp modSp add del mod">
        <pc:chgData name="Samson Christopher" userId="6a13b5f1e64a53ae" providerId="LiveId" clId="{D5AF5252-D44E-433D-B625-4C9CA66A177D}" dt="2020-02-09T13:14:58.585" v="5310" actId="47"/>
        <pc:sldMkLst>
          <pc:docMk/>
          <pc:sldMk cId="3865466146" sldId="308"/>
        </pc:sldMkLst>
        <pc:spChg chg="add mod">
          <ac:chgData name="Samson Christopher" userId="6a13b5f1e64a53ae" providerId="LiveId" clId="{D5AF5252-D44E-433D-B625-4C9CA66A177D}" dt="2020-02-09T13:12:04.584" v="5100" actId="1036"/>
          <ac:spMkLst>
            <pc:docMk/>
            <pc:sldMk cId="3865466146" sldId="308"/>
            <ac:spMk id="2" creationId="{CE704BE0-DAFD-44D5-961D-5292CF7C5A5E}"/>
          </ac:spMkLst>
        </pc:spChg>
      </pc:sldChg>
      <pc:sldChg chg="addSp modSp add del mod">
        <pc:chgData name="Samson Christopher" userId="6a13b5f1e64a53ae" providerId="LiveId" clId="{D5AF5252-D44E-433D-B625-4C9CA66A177D}" dt="2020-02-09T04:28:48.808" v="763" actId="47"/>
        <pc:sldMkLst>
          <pc:docMk/>
          <pc:sldMk cId="4265532976" sldId="308"/>
        </pc:sldMkLst>
        <pc:spChg chg="add mod">
          <ac:chgData name="Samson Christopher" userId="6a13b5f1e64a53ae" providerId="LiveId" clId="{D5AF5252-D44E-433D-B625-4C9CA66A177D}" dt="2020-02-09T04:17:11.333" v="257" actId="1036"/>
          <ac:spMkLst>
            <pc:docMk/>
            <pc:sldMk cId="4265532976" sldId="308"/>
            <ac:spMk id="2" creationId="{8D3DD473-9788-4524-B4F0-975D994C5C97}"/>
          </ac:spMkLst>
        </pc:spChg>
      </pc:sldChg>
      <pc:sldChg chg="addSp modSp add del mod">
        <pc:chgData name="Samson Christopher" userId="6a13b5f1e64a53ae" providerId="LiveId" clId="{D5AF5252-D44E-433D-B625-4C9CA66A177D}" dt="2020-02-09T13:20:39.203" v="5882" actId="47"/>
        <pc:sldMkLst>
          <pc:docMk/>
          <pc:sldMk cId="425159797" sldId="309"/>
        </pc:sldMkLst>
        <pc:spChg chg="add mod">
          <ac:chgData name="Samson Christopher" userId="6a13b5f1e64a53ae" providerId="LiveId" clId="{D5AF5252-D44E-433D-B625-4C9CA66A177D}" dt="2020-02-09T13:18:12.687" v="5603" actId="1036"/>
          <ac:spMkLst>
            <pc:docMk/>
            <pc:sldMk cId="425159797" sldId="309"/>
            <ac:spMk id="2" creationId="{1B17B452-3CC2-4A3D-AEB5-2CF19ECF5DFF}"/>
          </ac:spMkLst>
        </pc:spChg>
      </pc:sldChg>
      <pc:sldChg chg="addSp modSp add del mod">
        <pc:chgData name="Samson Christopher" userId="6a13b5f1e64a53ae" providerId="LiveId" clId="{D5AF5252-D44E-433D-B625-4C9CA66A177D}" dt="2020-02-09T13:03:44.311" v="4703" actId="47"/>
        <pc:sldMkLst>
          <pc:docMk/>
          <pc:sldMk cId="642268606" sldId="309"/>
        </pc:sldMkLst>
        <pc:spChg chg="add mod">
          <ac:chgData name="Samson Christopher" userId="6a13b5f1e64a53ae" providerId="LiveId" clId="{D5AF5252-D44E-433D-B625-4C9CA66A177D}" dt="2020-02-09T13:00:13.576" v="4196" actId="1036"/>
          <ac:spMkLst>
            <pc:docMk/>
            <pc:sldMk cId="642268606" sldId="309"/>
            <ac:spMk id="2" creationId="{EAAC78E4-06A1-4281-95A2-FCBA13068CBC}"/>
          </ac:spMkLst>
        </pc:spChg>
      </pc:sldChg>
      <pc:sldChg chg="addSp modSp add del mod">
        <pc:chgData name="Samson Christopher" userId="6a13b5f1e64a53ae" providerId="LiveId" clId="{D5AF5252-D44E-433D-B625-4C9CA66A177D}" dt="2020-02-09T12:39:58.780" v="3831" actId="47"/>
        <pc:sldMkLst>
          <pc:docMk/>
          <pc:sldMk cId="1094021295" sldId="309"/>
        </pc:sldMkLst>
        <pc:spChg chg="add mod">
          <ac:chgData name="Samson Christopher" userId="6a13b5f1e64a53ae" providerId="LiveId" clId="{D5AF5252-D44E-433D-B625-4C9CA66A177D}" dt="2020-02-09T12:27:24.423" v="3462" actId="1036"/>
          <ac:spMkLst>
            <pc:docMk/>
            <pc:sldMk cId="1094021295" sldId="309"/>
            <ac:spMk id="2" creationId="{7F4BCC7F-155D-43C9-8CD6-9E66B4B666E6}"/>
          </ac:spMkLst>
        </pc:spChg>
      </pc:sldChg>
      <pc:sldChg chg="addSp modSp add del mod">
        <pc:chgData name="Samson Christopher" userId="6a13b5f1e64a53ae" providerId="LiveId" clId="{D5AF5252-D44E-433D-B625-4C9CA66A177D}" dt="2020-02-09T13:14:58.776" v="5311" actId="47"/>
        <pc:sldMkLst>
          <pc:docMk/>
          <pc:sldMk cId="1505527339" sldId="309"/>
        </pc:sldMkLst>
        <pc:spChg chg="add mod">
          <ac:chgData name="Samson Christopher" userId="6a13b5f1e64a53ae" providerId="LiveId" clId="{D5AF5252-D44E-433D-B625-4C9CA66A177D}" dt="2020-02-09T13:11:45.505" v="5084" actId="1036"/>
          <ac:spMkLst>
            <pc:docMk/>
            <pc:sldMk cId="1505527339" sldId="309"/>
            <ac:spMk id="2" creationId="{6150E34C-8D01-42D9-82C8-3CA02C6EA162}"/>
          </ac:spMkLst>
        </pc:spChg>
      </pc:sldChg>
      <pc:sldChg chg="addSp modSp add del mod">
        <pc:chgData name="Samson Christopher" userId="6a13b5f1e64a53ae" providerId="LiveId" clId="{D5AF5252-D44E-433D-B625-4C9CA66A177D}" dt="2020-02-09T04:28:49.056" v="764" actId="47"/>
        <pc:sldMkLst>
          <pc:docMk/>
          <pc:sldMk cId="1578300442" sldId="309"/>
        </pc:sldMkLst>
        <pc:spChg chg="add mod">
          <ac:chgData name="Samson Christopher" userId="6a13b5f1e64a53ae" providerId="LiveId" clId="{D5AF5252-D44E-433D-B625-4C9CA66A177D}" dt="2020-02-09T04:16:55.073" v="197" actId="1036"/>
          <ac:spMkLst>
            <pc:docMk/>
            <pc:sldMk cId="1578300442" sldId="309"/>
            <ac:spMk id="2" creationId="{EBD01169-B185-4202-A617-CC2613F6A50F}"/>
          </ac:spMkLst>
        </pc:spChg>
      </pc:sldChg>
      <pc:sldChg chg="addSp modSp add del mod">
        <pc:chgData name="Samson Christopher" userId="6a13b5f1e64a53ae" providerId="LiveId" clId="{D5AF5252-D44E-433D-B625-4C9CA66A177D}" dt="2020-02-09T12:05:02.546" v="2408" actId="47"/>
        <pc:sldMkLst>
          <pc:docMk/>
          <pc:sldMk cId="2960888990" sldId="309"/>
        </pc:sldMkLst>
        <pc:spChg chg="add mod">
          <ac:chgData name="Samson Christopher" userId="6a13b5f1e64a53ae" providerId="LiveId" clId="{D5AF5252-D44E-433D-B625-4C9CA66A177D}" dt="2020-02-09T05:06:55.087" v="1902" actId="1036"/>
          <ac:spMkLst>
            <pc:docMk/>
            <pc:sldMk cId="2960888990" sldId="309"/>
            <ac:spMk id="2" creationId="{442E40B0-A18C-4095-9BE6-EEB90603CE56}"/>
          </ac:spMkLst>
        </pc:spChg>
      </pc:sldChg>
      <pc:sldChg chg="addSp modSp add mod">
        <pc:chgData name="Samson Christopher" userId="6a13b5f1e64a53ae" providerId="LiveId" clId="{D5AF5252-D44E-433D-B625-4C9CA66A177D}" dt="2020-02-09T13:28:02.947" v="6830" actId="1036"/>
        <pc:sldMkLst>
          <pc:docMk/>
          <pc:sldMk cId="2979142946" sldId="309"/>
        </pc:sldMkLst>
        <pc:spChg chg="add mod">
          <ac:chgData name="Samson Christopher" userId="6a13b5f1e64a53ae" providerId="LiveId" clId="{D5AF5252-D44E-433D-B625-4C9CA66A177D}" dt="2020-02-09T13:28:02.947" v="6830" actId="1036"/>
          <ac:spMkLst>
            <pc:docMk/>
            <pc:sldMk cId="2979142946" sldId="309"/>
            <ac:spMk id="2" creationId="{40943507-53BD-4CA4-9885-70933367EBB4}"/>
          </ac:spMkLst>
        </pc:spChg>
      </pc:sldChg>
      <pc:sldChg chg="del">
        <pc:chgData name="Samson Christopher" userId="6a13b5f1e64a53ae" providerId="LiveId" clId="{D5AF5252-D44E-433D-B625-4C9CA66A177D}" dt="2020-02-09T04:11:45.033" v="9" actId="47"/>
        <pc:sldMkLst>
          <pc:docMk/>
          <pc:sldMk cId="3238942854" sldId="309"/>
        </pc:sldMkLst>
      </pc:sldChg>
      <pc:sldChg chg="addSp modSp add del mod">
        <pc:chgData name="Samson Christopher" userId="6a13b5f1e64a53ae" providerId="LiveId" clId="{D5AF5252-D44E-433D-B625-4C9CA66A177D}" dt="2020-02-09T12:21:27.854" v="2976" actId="47"/>
        <pc:sldMkLst>
          <pc:docMk/>
          <pc:sldMk cId="3488975403" sldId="309"/>
        </pc:sldMkLst>
        <pc:spChg chg="add mod">
          <ac:chgData name="Samson Christopher" userId="6a13b5f1e64a53ae" providerId="LiveId" clId="{D5AF5252-D44E-433D-B625-4C9CA66A177D}" dt="2020-02-09T12:08:22.037" v="2633" actId="1036"/>
          <ac:spMkLst>
            <pc:docMk/>
            <pc:sldMk cId="3488975403" sldId="309"/>
            <ac:spMk id="2" creationId="{29130E9E-0EDB-45D2-BE09-76279D740689}"/>
          </ac:spMkLst>
        </pc:spChg>
      </pc:sldChg>
      <pc:sldChg chg="addSp modSp add del mod">
        <pc:chgData name="Samson Christopher" userId="6a13b5f1e64a53ae" providerId="LiveId" clId="{D5AF5252-D44E-433D-B625-4C9CA66A177D}" dt="2020-02-09T04:45:53.093" v="1396" actId="47"/>
        <pc:sldMkLst>
          <pc:docMk/>
          <pc:sldMk cId="4100471428" sldId="309"/>
        </pc:sldMkLst>
        <pc:spChg chg="add mod">
          <ac:chgData name="Samson Christopher" userId="6a13b5f1e64a53ae" providerId="LiveId" clId="{D5AF5252-D44E-433D-B625-4C9CA66A177D}" dt="2020-02-09T04:43:01.218" v="1388" actId="1036"/>
          <ac:spMkLst>
            <pc:docMk/>
            <pc:sldMk cId="4100471428" sldId="309"/>
            <ac:spMk id="2" creationId="{7D8153D8-D136-476E-A61C-4DDE4CA676BA}"/>
          </ac:spMkLst>
        </pc:spChg>
      </pc:sldChg>
      <pc:sldChg chg="addSp modSp add del mod">
        <pc:chgData name="Samson Christopher" userId="6a13b5f1e64a53ae" providerId="LiveId" clId="{D5AF5252-D44E-433D-B625-4C9CA66A177D}" dt="2020-02-09T12:05:02.791" v="2409" actId="47"/>
        <pc:sldMkLst>
          <pc:docMk/>
          <pc:sldMk cId="276006781" sldId="310"/>
        </pc:sldMkLst>
        <pc:spChg chg="add mod">
          <ac:chgData name="Samson Christopher" userId="6a13b5f1e64a53ae" providerId="LiveId" clId="{D5AF5252-D44E-433D-B625-4C9CA66A177D}" dt="2020-02-09T05:07:08.503" v="1951" actId="1036"/>
          <ac:spMkLst>
            <pc:docMk/>
            <pc:sldMk cId="276006781" sldId="310"/>
            <ac:spMk id="2" creationId="{FB8F4D07-DF5B-4484-B722-941E0A9F3B8B}"/>
          </ac:spMkLst>
        </pc:spChg>
      </pc:sldChg>
      <pc:sldChg chg="addSp modSp add del mod">
        <pc:chgData name="Samson Christopher" userId="6a13b5f1e64a53ae" providerId="LiveId" clId="{D5AF5252-D44E-433D-B625-4C9CA66A177D}" dt="2020-02-09T13:14:58.990" v="5312" actId="47"/>
        <pc:sldMkLst>
          <pc:docMk/>
          <pc:sldMk cId="566014960" sldId="310"/>
        </pc:sldMkLst>
        <pc:spChg chg="add mod">
          <ac:chgData name="Samson Christopher" userId="6a13b5f1e64a53ae" providerId="LiveId" clId="{D5AF5252-D44E-433D-B625-4C9CA66A177D}" dt="2020-02-09T13:11:32.747" v="5037" actId="1036"/>
          <ac:spMkLst>
            <pc:docMk/>
            <pc:sldMk cId="566014960" sldId="310"/>
            <ac:spMk id="2" creationId="{367EDB66-B8FD-4A36-AC23-10A5212BE1DC}"/>
          </ac:spMkLst>
        </pc:spChg>
      </pc:sldChg>
      <pc:sldChg chg="addSp modSp add del mod">
        <pc:chgData name="Samson Christopher" userId="6a13b5f1e64a53ae" providerId="LiveId" clId="{D5AF5252-D44E-433D-B625-4C9CA66A177D}" dt="2020-02-09T12:39:58.944" v="3832" actId="47"/>
        <pc:sldMkLst>
          <pc:docMk/>
          <pc:sldMk cId="830878336" sldId="310"/>
        </pc:sldMkLst>
        <pc:spChg chg="add mod">
          <ac:chgData name="Samson Christopher" userId="6a13b5f1e64a53ae" providerId="LiveId" clId="{D5AF5252-D44E-433D-B625-4C9CA66A177D}" dt="2020-02-09T12:28:01.097" v="3515" actId="1036"/>
          <ac:spMkLst>
            <pc:docMk/>
            <pc:sldMk cId="830878336" sldId="310"/>
            <ac:spMk id="2" creationId="{F1652B04-CF12-44A8-A16F-9E3243D91633}"/>
          </ac:spMkLst>
        </pc:spChg>
      </pc:sldChg>
      <pc:sldChg chg="add del">
        <pc:chgData name="Samson Christopher" userId="6a13b5f1e64a53ae" providerId="LiveId" clId="{D5AF5252-D44E-433D-B625-4C9CA66A177D}" dt="2020-02-09T04:30:57.841" v="795" actId="47"/>
        <pc:sldMkLst>
          <pc:docMk/>
          <pc:sldMk cId="1062613095" sldId="310"/>
        </pc:sldMkLst>
      </pc:sldChg>
      <pc:sldChg chg="addSp modSp add del mod">
        <pc:chgData name="Samson Christopher" userId="6a13b5f1e64a53ae" providerId="LiveId" clId="{D5AF5252-D44E-433D-B625-4C9CA66A177D}" dt="2020-02-09T12:21:28.102" v="2977" actId="47"/>
        <pc:sldMkLst>
          <pc:docMk/>
          <pc:sldMk cId="1791365521" sldId="310"/>
        </pc:sldMkLst>
        <pc:spChg chg="add mod">
          <ac:chgData name="Samson Christopher" userId="6a13b5f1e64a53ae" providerId="LiveId" clId="{D5AF5252-D44E-433D-B625-4C9CA66A177D}" dt="2020-02-09T12:08:10.456" v="2579" actId="1036"/>
          <ac:spMkLst>
            <pc:docMk/>
            <pc:sldMk cId="1791365521" sldId="310"/>
            <ac:spMk id="2" creationId="{B8B5486C-5E68-4167-BD84-2E8F283D5A82}"/>
          </ac:spMkLst>
        </pc:spChg>
      </pc:sldChg>
      <pc:sldChg chg="addSp modSp add mod">
        <pc:chgData name="Samson Christopher" userId="6a13b5f1e64a53ae" providerId="LiveId" clId="{D5AF5252-D44E-433D-B625-4C9CA66A177D}" dt="2020-02-09T13:27:50.206" v="6760" actId="1036"/>
        <pc:sldMkLst>
          <pc:docMk/>
          <pc:sldMk cId="1898323277" sldId="310"/>
        </pc:sldMkLst>
        <pc:spChg chg="add mod">
          <ac:chgData name="Samson Christopher" userId="6a13b5f1e64a53ae" providerId="LiveId" clId="{D5AF5252-D44E-433D-B625-4C9CA66A177D}" dt="2020-02-09T13:27:50.206" v="6760" actId="1036"/>
          <ac:spMkLst>
            <pc:docMk/>
            <pc:sldMk cId="1898323277" sldId="310"/>
            <ac:spMk id="2" creationId="{3CBD6EB8-5D36-497A-B823-4C0F8EABA571}"/>
          </ac:spMkLst>
        </pc:spChg>
      </pc:sldChg>
      <pc:sldChg chg="addSp modSp add del mod">
        <pc:chgData name="Samson Christopher" userId="6a13b5f1e64a53ae" providerId="LiveId" clId="{D5AF5252-D44E-433D-B625-4C9CA66A177D}" dt="2020-02-09T04:28:49.317" v="765" actId="47"/>
        <pc:sldMkLst>
          <pc:docMk/>
          <pc:sldMk cId="2561328556" sldId="310"/>
        </pc:sldMkLst>
        <pc:spChg chg="add mod">
          <ac:chgData name="Samson Christopher" userId="6a13b5f1e64a53ae" providerId="LiveId" clId="{D5AF5252-D44E-433D-B625-4C9CA66A177D}" dt="2020-02-09T04:16:35.253" v="140" actId="1036"/>
          <ac:spMkLst>
            <pc:docMk/>
            <pc:sldMk cId="2561328556" sldId="310"/>
            <ac:spMk id="2" creationId="{A7FB0A69-9A9B-42C5-AA8E-3A080F7AD0B0}"/>
          </ac:spMkLst>
        </pc:spChg>
      </pc:sldChg>
      <pc:sldChg chg="addSp modSp add del mod">
        <pc:chgData name="Samson Christopher" userId="6a13b5f1e64a53ae" providerId="LiveId" clId="{D5AF5252-D44E-433D-B625-4C9CA66A177D}" dt="2020-02-09T13:20:39.370" v="5883" actId="47"/>
        <pc:sldMkLst>
          <pc:docMk/>
          <pc:sldMk cId="3232402029" sldId="310"/>
        </pc:sldMkLst>
        <pc:spChg chg="add mod">
          <ac:chgData name="Samson Christopher" userId="6a13b5f1e64a53ae" providerId="LiveId" clId="{D5AF5252-D44E-433D-B625-4C9CA66A177D}" dt="2020-02-09T13:18:24.102" v="5660" actId="1036"/>
          <ac:spMkLst>
            <pc:docMk/>
            <pc:sldMk cId="3232402029" sldId="310"/>
            <ac:spMk id="2" creationId="{79DCCE99-CB78-46F7-B1A8-5729D26A1512}"/>
          </ac:spMkLst>
        </pc:spChg>
      </pc:sldChg>
      <pc:sldChg chg="del">
        <pc:chgData name="Samson Christopher" userId="6a13b5f1e64a53ae" providerId="LiveId" clId="{D5AF5252-D44E-433D-B625-4C9CA66A177D}" dt="2020-02-09T04:11:45.308" v="10" actId="47"/>
        <pc:sldMkLst>
          <pc:docMk/>
          <pc:sldMk cId="3723067995" sldId="310"/>
        </pc:sldMkLst>
      </pc:sldChg>
      <pc:sldChg chg="addSp modSp add del mod">
        <pc:chgData name="Samson Christopher" userId="6a13b5f1e64a53ae" providerId="LiveId" clId="{D5AF5252-D44E-433D-B625-4C9CA66A177D}" dt="2020-02-09T13:03:44.457" v="4704" actId="47"/>
        <pc:sldMkLst>
          <pc:docMk/>
          <pc:sldMk cId="3734117686" sldId="310"/>
        </pc:sldMkLst>
        <pc:spChg chg="add mod">
          <ac:chgData name="Samson Christopher" userId="6a13b5f1e64a53ae" providerId="LiveId" clId="{D5AF5252-D44E-433D-B625-4C9CA66A177D}" dt="2020-02-09T13:00:27.570" v="4250" actId="1036"/>
          <ac:spMkLst>
            <pc:docMk/>
            <pc:sldMk cId="3734117686" sldId="310"/>
            <ac:spMk id="2" creationId="{646E80C6-A328-4BAB-B627-F757F7AC1FF9}"/>
          </ac:spMkLst>
        </pc:spChg>
      </pc:sldChg>
      <pc:sldChg chg="addSp modSp add del mod">
        <pc:chgData name="Samson Christopher" userId="6a13b5f1e64a53ae" providerId="LiveId" clId="{D5AF5252-D44E-433D-B625-4C9CA66A177D}" dt="2020-02-09T13:20:39.539" v="5884" actId="47"/>
        <pc:sldMkLst>
          <pc:docMk/>
          <pc:sldMk cId="114782795" sldId="311"/>
        </pc:sldMkLst>
        <pc:spChg chg="add mod">
          <ac:chgData name="Samson Christopher" userId="6a13b5f1e64a53ae" providerId="LiveId" clId="{D5AF5252-D44E-433D-B625-4C9CA66A177D}" dt="2020-02-09T13:18:36.588" v="5719" actId="1036"/>
          <ac:spMkLst>
            <pc:docMk/>
            <pc:sldMk cId="114782795" sldId="311"/>
            <ac:spMk id="2" creationId="{EBF5C91E-7F8E-49EC-BEDF-B965DBC006EE}"/>
          </ac:spMkLst>
        </pc:spChg>
      </pc:sldChg>
      <pc:sldChg chg="addSp modSp add del mod">
        <pc:chgData name="Samson Christopher" userId="6a13b5f1e64a53ae" providerId="LiveId" clId="{D5AF5252-D44E-433D-B625-4C9CA66A177D}" dt="2020-02-09T12:05:03.076" v="2410" actId="47"/>
        <pc:sldMkLst>
          <pc:docMk/>
          <pc:sldMk cId="746504118" sldId="311"/>
        </pc:sldMkLst>
        <pc:spChg chg="add mod">
          <ac:chgData name="Samson Christopher" userId="6a13b5f1e64a53ae" providerId="LiveId" clId="{D5AF5252-D44E-433D-B625-4C9CA66A177D}" dt="2020-02-09T05:07:17.643" v="1999" actId="1036"/>
          <ac:spMkLst>
            <pc:docMk/>
            <pc:sldMk cId="746504118" sldId="311"/>
            <ac:spMk id="2" creationId="{9CA2D2CA-0876-4FC2-925A-C2E9E5F960EF}"/>
          </ac:spMkLst>
        </pc:spChg>
      </pc:sldChg>
      <pc:sldChg chg="addSp modSp add mod">
        <pc:chgData name="Samson Christopher" userId="6a13b5f1e64a53ae" providerId="LiveId" clId="{D5AF5252-D44E-433D-B625-4C9CA66A177D}" dt="2020-02-09T13:27:35.469" v="6672" actId="1036"/>
        <pc:sldMkLst>
          <pc:docMk/>
          <pc:sldMk cId="875493705" sldId="311"/>
        </pc:sldMkLst>
        <pc:spChg chg="add mod">
          <ac:chgData name="Samson Christopher" userId="6a13b5f1e64a53ae" providerId="LiveId" clId="{D5AF5252-D44E-433D-B625-4C9CA66A177D}" dt="2020-02-09T13:27:35.469" v="6672" actId="1036"/>
          <ac:spMkLst>
            <pc:docMk/>
            <pc:sldMk cId="875493705" sldId="311"/>
            <ac:spMk id="2" creationId="{862ABD97-C6E0-49A0-A0A7-6C3F094CC258}"/>
          </ac:spMkLst>
        </pc:spChg>
      </pc:sldChg>
      <pc:sldChg chg="del">
        <pc:chgData name="Samson Christopher" userId="6a13b5f1e64a53ae" providerId="LiveId" clId="{D5AF5252-D44E-433D-B625-4C9CA66A177D}" dt="2020-02-09T04:11:45.681" v="11" actId="47"/>
        <pc:sldMkLst>
          <pc:docMk/>
          <pc:sldMk cId="1826424827" sldId="311"/>
        </pc:sldMkLst>
      </pc:sldChg>
      <pc:sldChg chg="addSp modSp add del mod">
        <pc:chgData name="Samson Christopher" userId="6a13b5f1e64a53ae" providerId="LiveId" clId="{D5AF5252-D44E-433D-B625-4C9CA66A177D}" dt="2020-02-09T13:14:59.222" v="5313" actId="47"/>
        <pc:sldMkLst>
          <pc:docMk/>
          <pc:sldMk cId="2011572671" sldId="311"/>
        </pc:sldMkLst>
        <pc:spChg chg="add mod">
          <ac:chgData name="Samson Christopher" userId="6a13b5f1e64a53ae" providerId="LiveId" clId="{D5AF5252-D44E-433D-B625-4C9CA66A177D}" dt="2020-02-09T13:10:16.288" v="4985" actId="1036"/>
          <ac:spMkLst>
            <pc:docMk/>
            <pc:sldMk cId="2011572671" sldId="311"/>
            <ac:spMk id="2" creationId="{14892AD4-2727-4073-AA65-1FCEB4EF8B04}"/>
          </ac:spMkLst>
        </pc:spChg>
      </pc:sldChg>
      <pc:sldChg chg="addSp modSp add del mod">
        <pc:chgData name="Samson Christopher" userId="6a13b5f1e64a53ae" providerId="LiveId" clId="{D5AF5252-D44E-433D-B625-4C9CA66A177D}" dt="2020-02-09T12:39:59.186" v="3833" actId="47"/>
        <pc:sldMkLst>
          <pc:docMk/>
          <pc:sldMk cId="2197044382" sldId="311"/>
        </pc:sldMkLst>
        <pc:spChg chg="add mod">
          <ac:chgData name="Samson Christopher" userId="6a13b5f1e64a53ae" providerId="LiveId" clId="{D5AF5252-D44E-433D-B625-4C9CA66A177D}" dt="2020-02-09T12:37:40.429" v="3569" actId="1036"/>
          <ac:spMkLst>
            <pc:docMk/>
            <pc:sldMk cId="2197044382" sldId="311"/>
            <ac:spMk id="2" creationId="{8C1A201C-1FCF-4A17-9FE1-06DBFEEA48D3}"/>
          </ac:spMkLst>
        </pc:spChg>
      </pc:sldChg>
      <pc:sldChg chg="addSp modSp add del mod">
        <pc:chgData name="Samson Christopher" userId="6a13b5f1e64a53ae" providerId="LiveId" clId="{D5AF5252-D44E-433D-B625-4C9CA66A177D}" dt="2020-02-09T13:03:44.628" v="4705" actId="47"/>
        <pc:sldMkLst>
          <pc:docMk/>
          <pc:sldMk cId="2822645116" sldId="311"/>
        </pc:sldMkLst>
        <pc:spChg chg="add mod">
          <ac:chgData name="Samson Christopher" userId="6a13b5f1e64a53ae" providerId="LiveId" clId="{D5AF5252-D44E-433D-B625-4C9CA66A177D}" dt="2020-02-09T13:00:43.131" v="4332" actId="1036"/>
          <ac:spMkLst>
            <pc:docMk/>
            <pc:sldMk cId="2822645116" sldId="311"/>
            <ac:spMk id="2" creationId="{3F96B8CE-9659-44F2-AE9C-7FF3A4839BF9}"/>
          </ac:spMkLst>
        </pc:spChg>
      </pc:sldChg>
      <pc:sldChg chg="add del">
        <pc:chgData name="Samson Christopher" userId="6a13b5f1e64a53ae" providerId="LiveId" clId="{D5AF5252-D44E-433D-B625-4C9CA66A177D}" dt="2020-02-09T04:14:03.888" v="46" actId="47"/>
        <pc:sldMkLst>
          <pc:docMk/>
          <pc:sldMk cId="3437625227" sldId="311"/>
        </pc:sldMkLst>
      </pc:sldChg>
      <pc:sldChg chg="add del">
        <pc:chgData name="Samson Christopher" userId="6a13b5f1e64a53ae" providerId="LiveId" clId="{D5AF5252-D44E-433D-B625-4C9CA66A177D}" dt="2020-02-09T04:30:58.093" v="796" actId="47"/>
        <pc:sldMkLst>
          <pc:docMk/>
          <pc:sldMk cId="3883600433" sldId="311"/>
        </pc:sldMkLst>
      </pc:sldChg>
      <pc:sldChg chg="addSp modSp add del mod">
        <pc:chgData name="Samson Christopher" userId="6a13b5f1e64a53ae" providerId="LiveId" clId="{D5AF5252-D44E-433D-B625-4C9CA66A177D}" dt="2020-02-09T12:21:28.345" v="2978" actId="47"/>
        <pc:sldMkLst>
          <pc:docMk/>
          <pc:sldMk cId="4137552796" sldId="311"/>
        </pc:sldMkLst>
        <pc:spChg chg="add mod">
          <ac:chgData name="Samson Christopher" userId="6a13b5f1e64a53ae" providerId="LiveId" clId="{D5AF5252-D44E-433D-B625-4C9CA66A177D}" dt="2020-02-09T12:07:45.723" v="2516" actId="1036"/>
          <ac:spMkLst>
            <pc:docMk/>
            <pc:sldMk cId="4137552796" sldId="311"/>
            <ac:spMk id="2" creationId="{AFB05684-3FB3-4D9D-AA72-9BE46A7E06D0}"/>
          </ac:spMkLst>
        </pc:spChg>
      </pc:sldChg>
      <pc:sldChg chg="add del">
        <pc:chgData name="Samson Christopher" userId="6a13b5f1e64a53ae" providerId="LiveId" clId="{D5AF5252-D44E-433D-B625-4C9CA66A177D}" dt="2020-02-09T04:30:58.358" v="797" actId="47"/>
        <pc:sldMkLst>
          <pc:docMk/>
          <pc:sldMk cId="315554007" sldId="312"/>
        </pc:sldMkLst>
      </pc:sldChg>
      <pc:sldChg chg="add del">
        <pc:chgData name="Samson Christopher" userId="6a13b5f1e64a53ae" providerId="LiveId" clId="{D5AF5252-D44E-433D-B625-4C9CA66A177D}" dt="2020-02-09T12:06:26.276" v="2442" actId="47"/>
        <pc:sldMkLst>
          <pc:docMk/>
          <pc:sldMk cId="363596609" sldId="312"/>
        </pc:sldMkLst>
      </pc:sldChg>
      <pc:sldChg chg="addSp modSp add del mod">
        <pc:chgData name="Samson Christopher" userId="6a13b5f1e64a53ae" providerId="LiveId" clId="{D5AF5252-D44E-433D-B625-4C9CA66A177D}" dt="2020-02-09T12:39:59.530" v="3834" actId="47"/>
        <pc:sldMkLst>
          <pc:docMk/>
          <pc:sldMk cId="785923855" sldId="312"/>
        </pc:sldMkLst>
        <pc:spChg chg="add mod">
          <ac:chgData name="Samson Christopher" userId="6a13b5f1e64a53ae" providerId="LiveId" clId="{D5AF5252-D44E-433D-B625-4C9CA66A177D}" dt="2020-02-09T12:37:55.916" v="3617" actId="1036"/>
          <ac:spMkLst>
            <pc:docMk/>
            <pc:sldMk cId="785923855" sldId="312"/>
            <ac:spMk id="2" creationId="{87BD2A16-FB5D-4D55-A4C0-ED6E740C4443}"/>
          </ac:spMkLst>
        </pc:spChg>
      </pc:sldChg>
      <pc:sldChg chg="addSp modSp add mod">
        <pc:chgData name="Samson Christopher" userId="6a13b5f1e64a53ae" providerId="LiveId" clId="{D5AF5252-D44E-433D-B625-4C9CA66A177D}" dt="2020-02-09T13:27:19.012" v="6621" actId="1036"/>
        <pc:sldMkLst>
          <pc:docMk/>
          <pc:sldMk cId="1344847778" sldId="312"/>
        </pc:sldMkLst>
        <pc:spChg chg="add mod">
          <ac:chgData name="Samson Christopher" userId="6a13b5f1e64a53ae" providerId="LiveId" clId="{D5AF5252-D44E-433D-B625-4C9CA66A177D}" dt="2020-02-09T13:27:19.012" v="6621" actId="1036"/>
          <ac:spMkLst>
            <pc:docMk/>
            <pc:sldMk cId="1344847778" sldId="312"/>
            <ac:spMk id="2" creationId="{6CFB2B74-0A55-4644-8326-73D49C0EED9F}"/>
          </ac:spMkLst>
        </pc:spChg>
      </pc:sldChg>
      <pc:sldChg chg="addSp modSp add del mod">
        <pc:chgData name="Samson Christopher" userId="6a13b5f1e64a53ae" providerId="LiveId" clId="{D5AF5252-D44E-433D-B625-4C9CA66A177D}" dt="2020-02-09T13:14:59.537" v="5314" actId="47"/>
        <pc:sldMkLst>
          <pc:docMk/>
          <pc:sldMk cId="1606650985" sldId="312"/>
        </pc:sldMkLst>
        <pc:spChg chg="add mod">
          <ac:chgData name="Samson Christopher" userId="6a13b5f1e64a53ae" providerId="LiveId" clId="{D5AF5252-D44E-433D-B625-4C9CA66A177D}" dt="2020-02-09T13:08:18.104" v="4935" actId="1036"/>
          <ac:spMkLst>
            <pc:docMk/>
            <pc:sldMk cId="1606650985" sldId="312"/>
            <ac:spMk id="2" creationId="{0C8A5874-2CDE-4267-9BCC-FD04DD398BA1}"/>
          </ac:spMkLst>
        </pc:spChg>
      </pc:sldChg>
      <pc:sldChg chg="addSp modSp add del mod">
        <pc:chgData name="Samson Christopher" userId="6a13b5f1e64a53ae" providerId="LiveId" clId="{D5AF5252-D44E-433D-B625-4C9CA66A177D}" dt="2020-02-09T13:20:39.702" v="5885" actId="47"/>
        <pc:sldMkLst>
          <pc:docMk/>
          <pc:sldMk cId="1846143007" sldId="312"/>
        </pc:sldMkLst>
        <pc:spChg chg="add mod">
          <ac:chgData name="Samson Christopher" userId="6a13b5f1e64a53ae" providerId="LiveId" clId="{D5AF5252-D44E-433D-B625-4C9CA66A177D}" dt="2020-02-09T13:18:49.107" v="5773" actId="1035"/>
          <ac:spMkLst>
            <pc:docMk/>
            <pc:sldMk cId="1846143007" sldId="312"/>
            <ac:spMk id="2" creationId="{9A192B27-3AE7-4503-9F83-D2753017021A}"/>
          </ac:spMkLst>
        </pc:spChg>
      </pc:sldChg>
      <pc:sldChg chg="del">
        <pc:chgData name="Samson Christopher" userId="6a13b5f1e64a53ae" providerId="LiveId" clId="{D5AF5252-D44E-433D-B625-4C9CA66A177D}" dt="2020-02-09T04:11:45.928" v="12" actId="47"/>
        <pc:sldMkLst>
          <pc:docMk/>
          <pc:sldMk cId="3339677652" sldId="312"/>
        </pc:sldMkLst>
      </pc:sldChg>
      <pc:sldChg chg="addSp modSp add del mod">
        <pc:chgData name="Samson Christopher" userId="6a13b5f1e64a53ae" providerId="LiveId" clId="{D5AF5252-D44E-433D-B625-4C9CA66A177D}" dt="2020-02-09T12:05:03.323" v="2411" actId="47"/>
        <pc:sldMkLst>
          <pc:docMk/>
          <pc:sldMk cId="3374123571" sldId="312"/>
        </pc:sldMkLst>
        <pc:spChg chg="add mod">
          <ac:chgData name="Samson Christopher" userId="6a13b5f1e64a53ae" providerId="LiveId" clId="{D5AF5252-D44E-433D-B625-4C9CA66A177D}" dt="2020-02-09T05:07:27.712" v="2049" actId="1036"/>
          <ac:spMkLst>
            <pc:docMk/>
            <pc:sldMk cId="3374123571" sldId="312"/>
            <ac:spMk id="2" creationId="{1D23B277-065C-40C1-AD36-A4A5AA7E754E}"/>
          </ac:spMkLst>
        </pc:spChg>
      </pc:sldChg>
      <pc:sldChg chg="addSp modSp add del mod">
        <pc:chgData name="Samson Christopher" userId="6a13b5f1e64a53ae" providerId="LiveId" clId="{D5AF5252-D44E-433D-B625-4C9CA66A177D}" dt="2020-02-09T13:03:44.799" v="4706" actId="47"/>
        <pc:sldMkLst>
          <pc:docMk/>
          <pc:sldMk cId="3734140688" sldId="312"/>
        </pc:sldMkLst>
        <pc:spChg chg="add mod">
          <ac:chgData name="Samson Christopher" userId="6a13b5f1e64a53ae" providerId="LiveId" clId="{D5AF5252-D44E-433D-B625-4C9CA66A177D}" dt="2020-02-09T13:00:54.657" v="4390" actId="1036"/>
          <ac:spMkLst>
            <pc:docMk/>
            <pc:sldMk cId="3734140688" sldId="312"/>
            <ac:spMk id="2" creationId="{2843D26F-6F2E-4050-A3FF-C6920CC9A748}"/>
          </ac:spMkLst>
        </pc:spChg>
      </pc:sldChg>
      <pc:sldChg chg="add del">
        <pc:chgData name="Samson Christopher" userId="6a13b5f1e64a53ae" providerId="LiveId" clId="{D5AF5252-D44E-433D-B625-4C9CA66A177D}" dt="2020-02-09T04:14:04.242" v="47" actId="47"/>
        <pc:sldMkLst>
          <pc:docMk/>
          <pc:sldMk cId="3807727429" sldId="312"/>
        </pc:sldMkLst>
      </pc:sldChg>
      <pc:sldChg chg="addSp modSp add del mod">
        <pc:chgData name="Samson Christopher" userId="6a13b5f1e64a53ae" providerId="LiveId" clId="{D5AF5252-D44E-433D-B625-4C9CA66A177D}" dt="2020-02-09T13:20:39.886" v="5886" actId="47"/>
        <pc:sldMkLst>
          <pc:docMk/>
          <pc:sldMk cId="1165785782" sldId="313"/>
        </pc:sldMkLst>
        <pc:spChg chg="add mod">
          <ac:chgData name="Samson Christopher" userId="6a13b5f1e64a53ae" providerId="LiveId" clId="{D5AF5252-D44E-433D-B625-4C9CA66A177D}" dt="2020-02-09T13:18:57.838" v="5824" actId="1036"/>
          <ac:spMkLst>
            <pc:docMk/>
            <pc:sldMk cId="1165785782" sldId="313"/>
            <ac:spMk id="2" creationId="{015AD269-AD4C-41D0-A53F-8764B10C4217}"/>
          </ac:spMkLst>
        </pc:spChg>
      </pc:sldChg>
      <pc:sldChg chg="addSp modSp add del mod">
        <pc:chgData name="Samson Christopher" userId="6a13b5f1e64a53ae" providerId="LiveId" clId="{D5AF5252-D44E-433D-B625-4C9CA66A177D}" dt="2020-02-09T13:03:44.973" v="4707" actId="47"/>
        <pc:sldMkLst>
          <pc:docMk/>
          <pc:sldMk cId="1216026953" sldId="313"/>
        </pc:sldMkLst>
        <pc:spChg chg="add mod">
          <ac:chgData name="Samson Christopher" userId="6a13b5f1e64a53ae" providerId="LiveId" clId="{D5AF5252-D44E-433D-B625-4C9CA66A177D}" dt="2020-02-09T13:01:12.265" v="4463" actId="1036"/>
          <ac:spMkLst>
            <pc:docMk/>
            <pc:sldMk cId="1216026953" sldId="313"/>
            <ac:spMk id="2" creationId="{7AEDCFBC-05D3-4FAB-B178-F67E12922069}"/>
          </ac:spMkLst>
        </pc:spChg>
      </pc:sldChg>
      <pc:sldChg chg="add del">
        <pc:chgData name="Samson Christopher" userId="6a13b5f1e64a53ae" providerId="LiveId" clId="{D5AF5252-D44E-433D-B625-4C9CA66A177D}" dt="2020-02-09T12:06:26.664" v="2443" actId="47"/>
        <pc:sldMkLst>
          <pc:docMk/>
          <pc:sldMk cId="1860939799" sldId="313"/>
        </pc:sldMkLst>
      </pc:sldChg>
      <pc:sldChg chg="addSp modSp add del mod">
        <pc:chgData name="Samson Christopher" userId="6a13b5f1e64a53ae" providerId="LiveId" clId="{D5AF5252-D44E-433D-B625-4C9CA66A177D}" dt="2020-02-09T13:14:59.723" v="5315" actId="47"/>
        <pc:sldMkLst>
          <pc:docMk/>
          <pc:sldMk cId="1957609286" sldId="313"/>
        </pc:sldMkLst>
        <pc:spChg chg="add mod">
          <ac:chgData name="Samson Christopher" userId="6a13b5f1e64a53ae" providerId="LiveId" clId="{D5AF5252-D44E-433D-B625-4C9CA66A177D}" dt="2020-02-09T13:08:08.027" v="4887" actId="1036"/>
          <ac:spMkLst>
            <pc:docMk/>
            <pc:sldMk cId="1957609286" sldId="313"/>
            <ac:spMk id="2" creationId="{9BB93B99-865F-42F9-9B86-BACF9957261A}"/>
          </ac:spMkLst>
        </pc:spChg>
      </pc:sldChg>
      <pc:sldChg chg="add del">
        <pc:chgData name="Samson Christopher" userId="6a13b5f1e64a53ae" providerId="LiveId" clId="{D5AF5252-D44E-433D-B625-4C9CA66A177D}" dt="2020-02-09T04:30:58.557" v="798" actId="47"/>
        <pc:sldMkLst>
          <pc:docMk/>
          <pc:sldMk cId="2158361372" sldId="313"/>
        </pc:sldMkLst>
      </pc:sldChg>
      <pc:sldChg chg="addSp modSp add mod">
        <pc:chgData name="Samson Christopher" userId="6a13b5f1e64a53ae" providerId="LiveId" clId="{D5AF5252-D44E-433D-B625-4C9CA66A177D}" dt="2020-02-09T13:27:00.239" v="6552" actId="1036"/>
        <pc:sldMkLst>
          <pc:docMk/>
          <pc:sldMk cId="3208530022" sldId="313"/>
        </pc:sldMkLst>
        <pc:spChg chg="add mod">
          <ac:chgData name="Samson Christopher" userId="6a13b5f1e64a53ae" providerId="LiveId" clId="{D5AF5252-D44E-433D-B625-4C9CA66A177D}" dt="2020-02-09T13:27:00.239" v="6552" actId="1036"/>
          <ac:spMkLst>
            <pc:docMk/>
            <pc:sldMk cId="3208530022" sldId="313"/>
            <ac:spMk id="2" creationId="{68EFD95B-8114-41B7-A8BD-BB50BFC9E875}"/>
          </ac:spMkLst>
        </pc:spChg>
      </pc:sldChg>
      <pc:sldChg chg="add del">
        <pc:chgData name="Samson Christopher" userId="6a13b5f1e64a53ae" providerId="LiveId" clId="{D5AF5252-D44E-433D-B625-4C9CA66A177D}" dt="2020-02-09T04:14:04.928" v="48" actId="47"/>
        <pc:sldMkLst>
          <pc:docMk/>
          <pc:sldMk cId="3271509454" sldId="313"/>
        </pc:sldMkLst>
      </pc:sldChg>
      <pc:sldChg chg="del">
        <pc:chgData name="Samson Christopher" userId="6a13b5f1e64a53ae" providerId="LiveId" clId="{D5AF5252-D44E-433D-B625-4C9CA66A177D}" dt="2020-02-09T04:11:46.214" v="13" actId="47"/>
        <pc:sldMkLst>
          <pc:docMk/>
          <pc:sldMk cId="3732647750" sldId="313"/>
        </pc:sldMkLst>
      </pc:sldChg>
      <pc:sldChg chg="addSp modSp add del mod">
        <pc:chgData name="Samson Christopher" userId="6a13b5f1e64a53ae" providerId="LiveId" clId="{D5AF5252-D44E-433D-B625-4C9CA66A177D}" dt="2020-02-09T12:39:59.721" v="3835" actId="47"/>
        <pc:sldMkLst>
          <pc:docMk/>
          <pc:sldMk cId="4035649883" sldId="313"/>
        </pc:sldMkLst>
        <pc:spChg chg="add mod">
          <ac:chgData name="Samson Christopher" userId="6a13b5f1e64a53ae" providerId="LiveId" clId="{D5AF5252-D44E-433D-B625-4C9CA66A177D}" dt="2020-02-09T12:38:09.409" v="3671" actId="1036"/>
          <ac:spMkLst>
            <pc:docMk/>
            <pc:sldMk cId="4035649883" sldId="313"/>
            <ac:spMk id="2" creationId="{637F76F5-D25B-4AF2-BC1B-79504FD6CEB8}"/>
          </ac:spMkLst>
        </pc:spChg>
      </pc:sldChg>
      <pc:sldChg chg="addSp modSp add del mod">
        <pc:chgData name="Samson Christopher" userId="6a13b5f1e64a53ae" providerId="LiveId" clId="{D5AF5252-D44E-433D-B625-4C9CA66A177D}" dt="2020-02-09T12:05:03.561" v="2412" actId="47"/>
        <pc:sldMkLst>
          <pc:docMk/>
          <pc:sldMk cId="4232234888" sldId="313"/>
        </pc:sldMkLst>
        <pc:spChg chg="add mod">
          <ac:chgData name="Samson Christopher" userId="6a13b5f1e64a53ae" providerId="LiveId" clId="{D5AF5252-D44E-433D-B625-4C9CA66A177D}" dt="2020-02-09T05:07:38.250" v="2096" actId="1036"/>
          <ac:spMkLst>
            <pc:docMk/>
            <pc:sldMk cId="4232234888" sldId="313"/>
            <ac:spMk id="2" creationId="{BF3100B9-FF98-4B38-8C78-E8C13A5F817B}"/>
          </ac:spMkLst>
        </pc:spChg>
      </pc:sldChg>
      <pc:sldChg chg="add del">
        <pc:chgData name="Samson Christopher" userId="6a13b5f1e64a53ae" providerId="LiveId" clId="{D5AF5252-D44E-433D-B625-4C9CA66A177D}" dt="2020-02-09T12:06:27.039" v="2444" actId="47"/>
        <pc:sldMkLst>
          <pc:docMk/>
          <pc:sldMk cId="83054505" sldId="314"/>
        </pc:sldMkLst>
      </pc:sldChg>
      <pc:sldChg chg="addSp modSp add del mod">
        <pc:chgData name="Samson Christopher" userId="6a13b5f1e64a53ae" providerId="LiveId" clId="{D5AF5252-D44E-433D-B625-4C9CA66A177D}" dt="2020-02-09T13:14:59.950" v="5316" actId="47"/>
        <pc:sldMkLst>
          <pc:docMk/>
          <pc:sldMk cId="1089579873" sldId="314"/>
        </pc:sldMkLst>
        <pc:spChg chg="add mod">
          <ac:chgData name="Samson Christopher" userId="6a13b5f1e64a53ae" providerId="LiveId" clId="{D5AF5252-D44E-433D-B625-4C9CA66A177D}" dt="2020-02-09T13:07:45.233" v="4825" actId="1035"/>
          <ac:spMkLst>
            <pc:docMk/>
            <pc:sldMk cId="1089579873" sldId="314"/>
            <ac:spMk id="2" creationId="{5EF01F7A-6C47-4F68-8878-983FC06B6ABA}"/>
          </ac:spMkLst>
        </pc:spChg>
      </pc:sldChg>
      <pc:sldChg chg="addSp modSp add mod">
        <pc:chgData name="Samson Christopher" userId="6a13b5f1e64a53ae" providerId="LiveId" clId="{D5AF5252-D44E-433D-B625-4C9CA66A177D}" dt="2020-02-09T13:26:39.946" v="6489" actId="1036"/>
        <pc:sldMkLst>
          <pc:docMk/>
          <pc:sldMk cId="1398743478" sldId="314"/>
        </pc:sldMkLst>
        <pc:spChg chg="add mod">
          <ac:chgData name="Samson Christopher" userId="6a13b5f1e64a53ae" providerId="LiveId" clId="{D5AF5252-D44E-433D-B625-4C9CA66A177D}" dt="2020-02-09T13:26:39.946" v="6489" actId="1036"/>
          <ac:spMkLst>
            <pc:docMk/>
            <pc:sldMk cId="1398743478" sldId="314"/>
            <ac:spMk id="2" creationId="{30E8A300-16FD-4448-B0BE-6EEAF11C6446}"/>
          </ac:spMkLst>
        </pc:spChg>
      </pc:sldChg>
      <pc:sldChg chg="add del">
        <pc:chgData name="Samson Christopher" userId="6a13b5f1e64a53ae" providerId="LiveId" clId="{D5AF5252-D44E-433D-B625-4C9CA66A177D}" dt="2020-02-09T04:14:05.459" v="49" actId="47"/>
        <pc:sldMkLst>
          <pc:docMk/>
          <pc:sldMk cId="1888789720" sldId="314"/>
        </pc:sldMkLst>
      </pc:sldChg>
      <pc:sldChg chg="add del">
        <pc:chgData name="Samson Christopher" userId="6a13b5f1e64a53ae" providerId="LiveId" clId="{D5AF5252-D44E-433D-B625-4C9CA66A177D}" dt="2020-02-09T04:30:58.808" v="799" actId="47"/>
        <pc:sldMkLst>
          <pc:docMk/>
          <pc:sldMk cId="2123008617" sldId="314"/>
        </pc:sldMkLst>
      </pc:sldChg>
      <pc:sldChg chg="del">
        <pc:chgData name="Samson Christopher" userId="6a13b5f1e64a53ae" providerId="LiveId" clId="{D5AF5252-D44E-433D-B625-4C9CA66A177D}" dt="2020-02-09T04:11:46.506" v="14" actId="47"/>
        <pc:sldMkLst>
          <pc:docMk/>
          <pc:sldMk cId="2752665727" sldId="314"/>
        </pc:sldMkLst>
      </pc:sldChg>
      <pc:sldChg chg="addSp modSp add del mod">
        <pc:chgData name="Samson Christopher" userId="6a13b5f1e64a53ae" providerId="LiveId" clId="{D5AF5252-D44E-433D-B625-4C9CA66A177D}" dt="2020-02-09T13:20:40.238" v="5887" actId="47"/>
        <pc:sldMkLst>
          <pc:docMk/>
          <pc:sldMk cId="2753528406" sldId="314"/>
        </pc:sldMkLst>
        <pc:spChg chg="add mod">
          <ac:chgData name="Samson Christopher" userId="6a13b5f1e64a53ae" providerId="LiveId" clId="{D5AF5252-D44E-433D-B625-4C9CA66A177D}" dt="2020-02-09T13:19:09.429" v="5880" actId="1036"/>
          <ac:spMkLst>
            <pc:docMk/>
            <pc:sldMk cId="2753528406" sldId="314"/>
            <ac:spMk id="2" creationId="{5665DEFB-1E35-4447-B0AD-7C7B638E12C3}"/>
          </ac:spMkLst>
        </pc:spChg>
      </pc:sldChg>
      <pc:sldChg chg="addSp modSp add del mod">
        <pc:chgData name="Samson Christopher" userId="6a13b5f1e64a53ae" providerId="LiveId" clId="{D5AF5252-D44E-433D-B625-4C9CA66A177D}" dt="2020-02-09T12:05:03.802" v="2413" actId="47"/>
        <pc:sldMkLst>
          <pc:docMk/>
          <pc:sldMk cId="3182181608" sldId="314"/>
        </pc:sldMkLst>
        <pc:spChg chg="add mod">
          <ac:chgData name="Samson Christopher" userId="6a13b5f1e64a53ae" providerId="LiveId" clId="{D5AF5252-D44E-433D-B625-4C9CA66A177D}" dt="2020-02-09T05:07:52.022" v="2153" actId="1036"/>
          <ac:spMkLst>
            <pc:docMk/>
            <pc:sldMk cId="3182181608" sldId="314"/>
            <ac:spMk id="2" creationId="{05BE22C0-AB75-487F-89D6-FEF64C83CBFE}"/>
          </ac:spMkLst>
        </pc:spChg>
      </pc:sldChg>
      <pc:sldChg chg="addSp modSp add del mod">
        <pc:chgData name="Samson Christopher" userId="6a13b5f1e64a53ae" providerId="LiveId" clId="{D5AF5252-D44E-433D-B625-4C9CA66A177D}" dt="2020-02-09T12:39:59.937" v="3836" actId="47"/>
        <pc:sldMkLst>
          <pc:docMk/>
          <pc:sldMk cId="3308690272" sldId="314"/>
        </pc:sldMkLst>
        <pc:spChg chg="add mod">
          <ac:chgData name="Samson Christopher" userId="6a13b5f1e64a53ae" providerId="LiveId" clId="{D5AF5252-D44E-433D-B625-4C9CA66A177D}" dt="2020-02-09T12:38:23.679" v="3727" actId="1036"/>
          <ac:spMkLst>
            <pc:docMk/>
            <pc:sldMk cId="3308690272" sldId="314"/>
            <ac:spMk id="2" creationId="{320ED9AE-E614-454E-9277-A991C06513FC}"/>
          </ac:spMkLst>
        </pc:spChg>
      </pc:sldChg>
      <pc:sldChg chg="addSp modSp add del mod">
        <pc:chgData name="Samson Christopher" userId="6a13b5f1e64a53ae" providerId="LiveId" clId="{D5AF5252-D44E-433D-B625-4C9CA66A177D}" dt="2020-02-09T13:03:45.140" v="4708" actId="47"/>
        <pc:sldMkLst>
          <pc:docMk/>
          <pc:sldMk cId="4228229681" sldId="314"/>
        </pc:sldMkLst>
        <pc:spChg chg="add mod">
          <ac:chgData name="Samson Christopher" userId="6a13b5f1e64a53ae" providerId="LiveId" clId="{D5AF5252-D44E-433D-B625-4C9CA66A177D}" dt="2020-02-09T13:01:24.561" v="4519" actId="1036"/>
          <ac:spMkLst>
            <pc:docMk/>
            <pc:sldMk cId="4228229681" sldId="314"/>
            <ac:spMk id="2" creationId="{89360ADA-9FCA-4E26-9276-464292212DDE}"/>
          </ac:spMkLst>
        </pc:spChg>
      </pc:sldChg>
      <pc:sldChg chg="addSp modSp add del mod">
        <pc:chgData name="Samson Christopher" userId="6a13b5f1e64a53ae" providerId="LiveId" clId="{D5AF5252-D44E-433D-B625-4C9CA66A177D}" dt="2020-02-09T12:40:00.221" v="3837" actId="47"/>
        <pc:sldMkLst>
          <pc:docMk/>
          <pc:sldMk cId="937786769" sldId="315"/>
        </pc:sldMkLst>
        <pc:spChg chg="add mod">
          <ac:chgData name="Samson Christopher" userId="6a13b5f1e64a53ae" providerId="LiveId" clId="{D5AF5252-D44E-433D-B625-4C9CA66A177D}" dt="2020-02-09T12:38:33.550" v="3779" actId="1036"/>
          <ac:spMkLst>
            <pc:docMk/>
            <pc:sldMk cId="937786769" sldId="315"/>
            <ac:spMk id="2" creationId="{41C3029F-B69F-4EB7-A2D4-8D2AB4BCBBB5}"/>
          </ac:spMkLst>
        </pc:spChg>
      </pc:sldChg>
      <pc:sldChg chg="add del">
        <pc:chgData name="Samson Christopher" userId="6a13b5f1e64a53ae" providerId="LiveId" clId="{D5AF5252-D44E-433D-B625-4C9CA66A177D}" dt="2020-02-09T04:30:59.454" v="800" actId="47"/>
        <pc:sldMkLst>
          <pc:docMk/>
          <pc:sldMk cId="1027288089" sldId="315"/>
        </pc:sldMkLst>
      </pc:sldChg>
      <pc:sldChg chg="add del">
        <pc:chgData name="Samson Christopher" userId="6a13b5f1e64a53ae" providerId="LiveId" clId="{D5AF5252-D44E-433D-B625-4C9CA66A177D}" dt="2020-02-09T04:14:08.509" v="50" actId="47"/>
        <pc:sldMkLst>
          <pc:docMk/>
          <pc:sldMk cId="1712898435" sldId="315"/>
        </pc:sldMkLst>
      </pc:sldChg>
      <pc:sldChg chg="addSp modSp add del mod">
        <pc:chgData name="Samson Christopher" userId="6a13b5f1e64a53ae" providerId="LiveId" clId="{D5AF5252-D44E-433D-B625-4C9CA66A177D}" dt="2020-02-09T13:03:45.353" v="4709" actId="47"/>
        <pc:sldMkLst>
          <pc:docMk/>
          <pc:sldMk cId="1733301179" sldId="315"/>
        </pc:sldMkLst>
        <pc:spChg chg="add mod">
          <ac:chgData name="Samson Christopher" userId="6a13b5f1e64a53ae" providerId="LiveId" clId="{D5AF5252-D44E-433D-B625-4C9CA66A177D}" dt="2020-02-09T13:01:41.852" v="4583" actId="1036"/>
          <ac:spMkLst>
            <pc:docMk/>
            <pc:sldMk cId="1733301179" sldId="315"/>
            <ac:spMk id="2" creationId="{D28B4C5D-7159-49AA-BEB4-9668339641B3}"/>
          </ac:spMkLst>
        </pc:spChg>
      </pc:sldChg>
      <pc:sldChg chg="add del">
        <pc:chgData name="Samson Christopher" userId="6a13b5f1e64a53ae" providerId="LiveId" clId="{D5AF5252-D44E-433D-B625-4C9CA66A177D}" dt="2020-02-09T13:06:51.335" v="4746" actId="47"/>
        <pc:sldMkLst>
          <pc:docMk/>
          <pc:sldMk cId="1907138978" sldId="315"/>
        </pc:sldMkLst>
      </pc:sldChg>
      <pc:sldChg chg="addSp modSp add mod">
        <pc:chgData name="Samson Christopher" userId="6a13b5f1e64a53ae" providerId="LiveId" clId="{D5AF5252-D44E-433D-B625-4C9CA66A177D}" dt="2020-02-09T13:26:26.889" v="6432" actId="1036"/>
        <pc:sldMkLst>
          <pc:docMk/>
          <pc:sldMk cId="2263202124" sldId="315"/>
        </pc:sldMkLst>
        <pc:spChg chg="add mod">
          <ac:chgData name="Samson Christopher" userId="6a13b5f1e64a53ae" providerId="LiveId" clId="{D5AF5252-D44E-433D-B625-4C9CA66A177D}" dt="2020-02-09T13:26:26.889" v="6432" actId="1036"/>
          <ac:spMkLst>
            <pc:docMk/>
            <pc:sldMk cId="2263202124" sldId="315"/>
            <ac:spMk id="2" creationId="{AD0B9454-989B-4232-A795-400DF4E946F6}"/>
          </ac:spMkLst>
        </pc:spChg>
      </pc:sldChg>
      <pc:sldChg chg="add del">
        <pc:chgData name="Samson Christopher" userId="6a13b5f1e64a53ae" providerId="LiveId" clId="{D5AF5252-D44E-433D-B625-4C9CA66A177D}" dt="2020-02-09T12:06:27.547" v="2445" actId="47"/>
        <pc:sldMkLst>
          <pc:docMk/>
          <pc:sldMk cId="2669296694" sldId="315"/>
        </pc:sldMkLst>
      </pc:sldChg>
      <pc:sldChg chg="add del">
        <pc:chgData name="Samson Christopher" userId="6a13b5f1e64a53ae" providerId="LiveId" clId="{D5AF5252-D44E-433D-B625-4C9CA66A177D}" dt="2020-02-09T13:17:30.769" v="5401" actId="47"/>
        <pc:sldMkLst>
          <pc:docMk/>
          <pc:sldMk cId="3602103752" sldId="315"/>
        </pc:sldMkLst>
      </pc:sldChg>
      <pc:sldChg chg="addSp modSp add del mod">
        <pc:chgData name="Samson Christopher" userId="6a13b5f1e64a53ae" providerId="LiveId" clId="{D5AF5252-D44E-433D-B625-4C9CA66A177D}" dt="2020-02-09T12:05:04.076" v="2414" actId="47"/>
        <pc:sldMkLst>
          <pc:docMk/>
          <pc:sldMk cId="4063005396" sldId="315"/>
        </pc:sldMkLst>
        <pc:spChg chg="add mod">
          <ac:chgData name="Samson Christopher" userId="6a13b5f1e64a53ae" providerId="LiveId" clId="{D5AF5252-D44E-433D-B625-4C9CA66A177D}" dt="2020-02-09T05:17:25.497" v="2202" actId="1036"/>
          <ac:spMkLst>
            <pc:docMk/>
            <pc:sldMk cId="4063005396" sldId="315"/>
            <ac:spMk id="2" creationId="{9C3E0424-51D0-4C64-B469-5C6D265CB5B1}"/>
          </ac:spMkLst>
        </pc:spChg>
      </pc:sldChg>
      <pc:sldChg chg="addSp modSp add del mod">
        <pc:chgData name="Samson Christopher" userId="6a13b5f1e64a53ae" providerId="LiveId" clId="{D5AF5252-D44E-433D-B625-4C9CA66A177D}" dt="2020-02-09T13:03:45.720" v="4710" actId="47"/>
        <pc:sldMkLst>
          <pc:docMk/>
          <pc:sldMk cId="956556829" sldId="316"/>
        </pc:sldMkLst>
        <pc:spChg chg="add mod">
          <ac:chgData name="Samson Christopher" userId="6a13b5f1e64a53ae" providerId="LiveId" clId="{D5AF5252-D44E-433D-B625-4C9CA66A177D}" dt="2020-02-09T13:01:56.789" v="4632" actId="1036"/>
          <ac:spMkLst>
            <pc:docMk/>
            <pc:sldMk cId="956556829" sldId="316"/>
            <ac:spMk id="2" creationId="{5C5D0146-6FB3-41D0-A74F-196886FFEC2B}"/>
          </ac:spMkLst>
        </pc:spChg>
      </pc:sldChg>
      <pc:sldChg chg="add del">
        <pc:chgData name="Samson Christopher" userId="6a13b5f1e64a53ae" providerId="LiveId" clId="{D5AF5252-D44E-433D-B625-4C9CA66A177D}" dt="2020-02-09T04:14:08.902" v="51" actId="47"/>
        <pc:sldMkLst>
          <pc:docMk/>
          <pc:sldMk cId="1515574775" sldId="316"/>
        </pc:sldMkLst>
      </pc:sldChg>
      <pc:sldChg chg="addSp modSp add del mod">
        <pc:chgData name="Samson Christopher" userId="6a13b5f1e64a53ae" providerId="LiveId" clId="{D5AF5252-D44E-433D-B625-4C9CA66A177D}" dt="2020-02-09T12:40:00.547" v="3838" actId="47"/>
        <pc:sldMkLst>
          <pc:docMk/>
          <pc:sldMk cId="2106595429" sldId="316"/>
        </pc:sldMkLst>
        <pc:spChg chg="add mod">
          <ac:chgData name="Samson Christopher" userId="6a13b5f1e64a53ae" providerId="LiveId" clId="{D5AF5252-D44E-433D-B625-4C9CA66A177D}" dt="2020-02-09T12:38:47.612" v="3826" actId="1036"/>
          <ac:spMkLst>
            <pc:docMk/>
            <pc:sldMk cId="2106595429" sldId="316"/>
            <ac:spMk id="2" creationId="{9C1321FA-2AB7-44F0-874C-372D3A649413}"/>
          </ac:spMkLst>
        </pc:spChg>
      </pc:sldChg>
      <pc:sldChg chg="add del">
        <pc:chgData name="Samson Christopher" userId="6a13b5f1e64a53ae" providerId="LiveId" clId="{D5AF5252-D44E-433D-B625-4C9CA66A177D}" dt="2020-02-09T13:17:31.022" v="5402" actId="47"/>
        <pc:sldMkLst>
          <pc:docMk/>
          <pc:sldMk cId="2623763854" sldId="316"/>
        </pc:sldMkLst>
      </pc:sldChg>
      <pc:sldChg chg="addSp modSp add mod">
        <pc:chgData name="Samson Christopher" userId="6a13b5f1e64a53ae" providerId="LiveId" clId="{D5AF5252-D44E-433D-B625-4C9CA66A177D}" dt="2020-02-09T13:26:12.605" v="6374" actId="1036"/>
        <pc:sldMkLst>
          <pc:docMk/>
          <pc:sldMk cId="2982402310" sldId="316"/>
        </pc:sldMkLst>
        <pc:spChg chg="add mod">
          <ac:chgData name="Samson Christopher" userId="6a13b5f1e64a53ae" providerId="LiveId" clId="{D5AF5252-D44E-433D-B625-4C9CA66A177D}" dt="2020-02-09T13:26:12.605" v="6374" actId="1036"/>
          <ac:spMkLst>
            <pc:docMk/>
            <pc:sldMk cId="2982402310" sldId="316"/>
            <ac:spMk id="2" creationId="{E9A91023-28B7-435D-9B2B-FAD5DD16D0D0}"/>
          </ac:spMkLst>
        </pc:spChg>
      </pc:sldChg>
      <pc:sldChg chg="add del">
        <pc:chgData name="Samson Christopher" userId="6a13b5f1e64a53ae" providerId="LiveId" clId="{D5AF5252-D44E-433D-B625-4C9CA66A177D}" dt="2020-02-09T13:06:51.677" v="4747" actId="47"/>
        <pc:sldMkLst>
          <pc:docMk/>
          <pc:sldMk cId="3491013809" sldId="316"/>
        </pc:sldMkLst>
      </pc:sldChg>
      <pc:sldChg chg="add del">
        <pc:chgData name="Samson Christopher" userId="6a13b5f1e64a53ae" providerId="LiveId" clId="{D5AF5252-D44E-433D-B625-4C9CA66A177D}" dt="2020-02-09T04:30:59.779" v="801" actId="47"/>
        <pc:sldMkLst>
          <pc:docMk/>
          <pc:sldMk cId="3842470449" sldId="316"/>
        </pc:sldMkLst>
      </pc:sldChg>
      <pc:sldChg chg="addSp modSp add del mod">
        <pc:chgData name="Samson Christopher" userId="6a13b5f1e64a53ae" providerId="LiveId" clId="{D5AF5252-D44E-433D-B625-4C9CA66A177D}" dt="2020-02-09T12:05:04.318" v="2415" actId="47"/>
        <pc:sldMkLst>
          <pc:docMk/>
          <pc:sldMk cId="4148277718" sldId="316"/>
        </pc:sldMkLst>
        <pc:spChg chg="add mod">
          <ac:chgData name="Samson Christopher" userId="6a13b5f1e64a53ae" providerId="LiveId" clId="{D5AF5252-D44E-433D-B625-4C9CA66A177D}" dt="2020-02-09T05:17:47.384" v="2278" actId="1036"/>
          <ac:spMkLst>
            <pc:docMk/>
            <pc:sldMk cId="4148277718" sldId="316"/>
            <ac:spMk id="2" creationId="{22E1B5CE-65D6-47BF-9A77-610567E1DE3F}"/>
          </ac:spMkLst>
        </pc:spChg>
      </pc:sldChg>
      <pc:sldChg chg="add del">
        <pc:chgData name="Samson Christopher" userId="6a13b5f1e64a53ae" providerId="LiveId" clId="{D5AF5252-D44E-433D-B625-4C9CA66A177D}" dt="2020-02-09T04:31:00.167" v="802" actId="47"/>
        <pc:sldMkLst>
          <pc:docMk/>
          <pc:sldMk cId="526559150" sldId="317"/>
        </pc:sldMkLst>
      </pc:sldChg>
      <pc:sldChg chg="addSp modSp add mod">
        <pc:chgData name="Samson Christopher" userId="6a13b5f1e64a53ae" providerId="LiveId" clId="{D5AF5252-D44E-433D-B625-4C9CA66A177D}" dt="2020-02-09T13:25:59.637" v="6318" actId="1036"/>
        <pc:sldMkLst>
          <pc:docMk/>
          <pc:sldMk cId="820033599" sldId="317"/>
        </pc:sldMkLst>
        <pc:spChg chg="add mod">
          <ac:chgData name="Samson Christopher" userId="6a13b5f1e64a53ae" providerId="LiveId" clId="{D5AF5252-D44E-433D-B625-4C9CA66A177D}" dt="2020-02-09T13:25:59.637" v="6318" actId="1036"/>
          <ac:spMkLst>
            <pc:docMk/>
            <pc:sldMk cId="820033599" sldId="317"/>
            <ac:spMk id="2" creationId="{68030FBD-445C-44BC-9DFC-D25D11810128}"/>
          </ac:spMkLst>
        </pc:spChg>
      </pc:sldChg>
      <pc:sldChg chg="addSp modSp add del mod">
        <pc:chgData name="Samson Christopher" userId="6a13b5f1e64a53ae" providerId="LiveId" clId="{D5AF5252-D44E-433D-B625-4C9CA66A177D}" dt="2020-02-09T13:03:45.919" v="4711" actId="47"/>
        <pc:sldMkLst>
          <pc:docMk/>
          <pc:sldMk cId="1332371528" sldId="317"/>
        </pc:sldMkLst>
        <pc:spChg chg="add mod">
          <ac:chgData name="Samson Christopher" userId="6a13b5f1e64a53ae" providerId="LiveId" clId="{D5AF5252-D44E-433D-B625-4C9CA66A177D}" dt="2020-02-09T13:02:08.915" v="4699" actId="1036"/>
          <ac:spMkLst>
            <pc:docMk/>
            <pc:sldMk cId="1332371528" sldId="317"/>
            <ac:spMk id="2" creationId="{460604A8-5B65-4213-A480-B069E15F0206}"/>
          </ac:spMkLst>
        </pc:spChg>
      </pc:sldChg>
      <pc:sldChg chg="addSp modSp add del mod">
        <pc:chgData name="Samson Christopher" userId="6a13b5f1e64a53ae" providerId="LiveId" clId="{D5AF5252-D44E-433D-B625-4C9CA66A177D}" dt="2020-02-09T12:05:04.559" v="2416" actId="47"/>
        <pc:sldMkLst>
          <pc:docMk/>
          <pc:sldMk cId="1742753593" sldId="317"/>
        </pc:sldMkLst>
        <pc:spChg chg="add mod">
          <ac:chgData name="Samson Christopher" userId="6a13b5f1e64a53ae" providerId="LiveId" clId="{D5AF5252-D44E-433D-B625-4C9CA66A177D}" dt="2020-02-09T05:18:05.154" v="2338" actId="1036"/>
          <ac:spMkLst>
            <pc:docMk/>
            <pc:sldMk cId="1742753593" sldId="317"/>
            <ac:spMk id="2" creationId="{09E37CE1-8C55-4CF8-9E1C-922F7B7685A7}"/>
          </ac:spMkLst>
        </pc:spChg>
      </pc:sldChg>
      <pc:sldChg chg="add del">
        <pc:chgData name="Samson Christopher" userId="6a13b5f1e64a53ae" providerId="LiveId" clId="{D5AF5252-D44E-433D-B625-4C9CA66A177D}" dt="2020-02-09T04:14:09.316" v="52" actId="47"/>
        <pc:sldMkLst>
          <pc:docMk/>
          <pc:sldMk cId="2572182106" sldId="317"/>
        </pc:sldMkLst>
      </pc:sldChg>
      <pc:sldChg chg="add del">
        <pc:chgData name="Samson Christopher" userId="6a13b5f1e64a53ae" providerId="LiveId" clId="{D5AF5252-D44E-433D-B625-4C9CA66A177D}" dt="2020-02-09T13:17:31.663" v="5403" actId="47"/>
        <pc:sldMkLst>
          <pc:docMk/>
          <pc:sldMk cId="2867473920" sldId="317"/>
        </pc:sldMkLst>
      </pc:sldChg>
      <pc:sldChg chg="add del">
        <pc:chgData name="Samson Christopher" userId="6a13b5f1e64a53ae" providerId="LiveId" clId="{D5AF5252-D44E-433D-B625-4C9CA66A177D}" dt="2020-02-09T12:24:04.783" v="3010" actId="47"/>
        <pc:sldMkLst>
          <pc:docMk/>
          <pc:sldMk cId="3468095274" sldId="317"/>
        </pc:sldMkLst>
      </pc:sldChg>
      <pc:sldChg chg="add del">
        <pc:chgData name="Samson Christopher" userId="6a13b5f1e64a53ae" providerId="LiveId" clId="{D5AF5252-D44E-433D-B625-4C9CA66A177D}" dt="2020-02-09T13:06:52.034" v="4748" actId="47"/>
        <pc:sldMkLst>
          <pc:docMk/>
          <pc:sldMk cId="3851260723" sldId="317"/>
        </pc:sldMkLst>
      </pc:sldChg>
      <pc:sldChg chg="addSp modSp add mod">
        <pc:chgData name="Samson Christopher" userId="6a13b5f1e64a53ae" providerId="LiveId" clId="{D5AF5252-D44E-433D-B625-4C9CA66A177D}" dt="2020-02-09T13:25:49.008" v="6270" actId="1036"/>
        <pc:sldMkLst>
          <pc:docMk/>
          <pc:sldMk cId="1014603569" sldId="318"/>
        </pc:sldMkLst>
        <pc:spChg chg="add mod">
          <ac:chgData name="Samson Christopher" userId="6a13b5f1e64a53ae" providerId="LiveId" clId="{D5AF5252-D44E-433D-B625-4C9CA66A177D}" dt="2020-02-09T13:25:49.008" v="6270" actId="1036"/>
          <ac:spMkLst>
            <pc:docMk/>
            <pc:sldMk cId="1014603569" sldId="318"/>
            <ac:spMk id="2" creationId="{E3B9CB06-83DF-4178-98D5-3D8F1322C69B}"/>
          </ac:spMkLst>
        </pc:spChg>
      </pc:sldChg>
      <pc:sldChg chg="add del">
        <pc:chgData name="Samson Christopher" userId="6a13b5f1e64a53ae" providerId="LiveId" clId="{D5AF5252-D44E-433D-B625-4C9CA66A177D}" dt="2020-02-09T12:57:38.552" v="3870" actId="47"/>
        <pc:sldMkLst>
          <pc:docMk/>
          <pc:sldMk cId="1172585132" sldId="318"/>
        </pc:sldMkLst>
      </pc:sldChg>
      <pc:sldChg chg="add del">
        <pc:chgData name="Samson Christopher" userId="6a13b5f1e64a53ae" providerId="LiveId" clId="{D5AF5252-D44E-433D-B625-4C9CA66A177D}" dt="2020-02-09T13:06:52.401" v="4749" actId="47"/>
        <pc:sldMkLst>
          <pc:docMk/>
          <pc:sldMk cId="1735843314" sldId="318"/>
        </pc:sldMkLst>
      </pc:sldChg>
      <pc:sldChg chg="add del">
        <pc:chgData name="Samson Christopher" userId="6a13b5f1e64a53ae" providerId="LiveId" clId="{D5AF5252-D44E-433D-B625-4C9CA66A177D}" dt="2020-02-09T04:31:00.581" v="803" actId="47"/>
        <pc:sldMkLst>
          <pc:docMk/>
          <pc:sldMk cId="2079271878" sldId="318"/>
        </pc:sldMkLst>
      </pc:sldChg>
      <pc:sldChg chg="addSp modSp add del mod">
        <pc:chgData name="Samson Christopher" userId="6a13b5f1e64a53ae" providerId="LiveId" clId="{D5AF5252-D44E-433D-B625-4C9CA66A177D}" dt="2020-02-09T12:05:05.123" v="2417" actId="47"/>
        <pc:sldMkLst>
          <pc:docMk/>
          <pc:sldMk cId="2347860864" sldId="318"/>
        </pc:sldMkLst>
        <pc:spChg chg="add mod">
          <ac:chgData name="Samson Christopher" userId="6a13b5f1e64a53ae" providerId="LiveId" clId="{D5AF5252-D44E-433D-B625-4C9CA66A177D}" dt="2020-02-09T05:18:21.890" v="2401" actId="1035"/>
          <ac:spMkLst>
            <pc:docMk/>
            <pc:sldMk cId="2347860864" sldId="318"/>
            <ac:spMk id="2" creationId="{87CC612B-0934-45F9-9F58-73F92C46FEAD}"/>
          </ac:spMkLst>
        </pc:spChg>
      </pc:sldChg>
      <pc:sldChg chg="add del">
        <pc:chgData name="Samson Christopher" userId="6a13b5f1e64a53ae" providerId="LiveId" clId="{D5AF5252-D44E-433D-B625-4C9CA66A177D}" dt="2020-02-09T12:24:05.186" v="3011" actId="47"/>
        <pc:sldMkLst>
          <pc:docMk/>
          <pc:sldMk cId="3647359018" sldId="318"/>
        </pc:sldMkLst>
      </pc:sldChg>
      <pc:sldChg chg="add del">
        <pc:chgData name="Samson Christopher" userId="6a13b5f1e64a53ae" providerId="LiveId" clId="{D5AF5252-D44E-433D-B625-4C9CA66A177D}" dt="2020-02-09T04:48:23.305" v="1439" actId="47"/>
        <pc:sldMkLst>
          <pc:docMk/>
          <pc:sldMk cId="1508440057" sldId="319"/>
        </pc:sldMkLst>
      </pc:sldChg>
      <pc:sldChg chg="add del">
        <pc:chgData name="Samson Christopher" userId="6a13b5f1e64a53ae" providerId="LiveId" clId="{D5AF5252-D44E-433D-B625-4C9CA66A177D}" dt="2020-02-09T13:06:52.741" v="4750" actId="47"/>
        <pc:sldMkLst>
          <pc:docMk/>
          <pc:sldMk cId="1681066254" sldId="319"/>
        </pc:sldMkLst>
      </pc:sldChg>
      <pc:sldChg chg="add del">
        <pc:chgData name="Samson Christopher" userId="6a13b5f1e64a53ae" providerId="LiveId" clId="{D5AF5252-D44E-433D-B625-4C9CA66A177D}" dt="2020-02-09T12:57:38.903" v="3871" actId="47"/>
        <pc:sldMkLst>
          <pc:docMk/>
          <pc:sldMk cId="2247797310" sldId="319"/>
        </pc:sldMkLst>
      </pc:sldChg>
      <pc:sldChg chg="addSp modSp add mod">
        <pc:chgData name="Samson Christopher" userId="6a13b5f1e64a53ae" providerId="LiveId" clId="{D5AF5252-D44E-433D-B625-4C9CA66A177D}" dt="2020-02-09T13:25:37.515" v="6202" actId="1036"/>
        <pc:sldMkLst>
          <pc:docMk/>
          <pc:sldMk cId="2983860635" sldId="319"/>
        </pc:sldMkLst>
        <pc:spChg chg="add mod">
          <ac:chgData name="Samson Christopher" userId="6a13b5f1e64a53ae" providerId="LiveId" clId="{D5AF5252-D44E-433D-B625-4C9CA66A177D}" dt="2020-02-09T13:25:37.515" v="6202" actId="1036"/>
          <ac:spMkLst>
            <pc:docMk/>
            <pc:sldMk cId="2983860635" sldId="319"/>
            <ac:spMk id="2" creationId="{DF90D638-148E-4DA9-BE8E-ADF98D67A7F8}"/>
          </ac:spMkLst>
        </pc:spChg>
      </pc:sldChg>
      <pc:sldChg chg="add del">
        <pc:chgData name="Samson Christopher" userId="6a13b5f1e64a53ae" providerId="LiveId" clId="{D5AF5252-D44E-433D-B625-4C9CA66A177D}" dt="2020-02-09T12:24:05.552" v="3012" actId="47"/>
        <pc:sldMkLst>
          <pc:docMk/>
          <pc:sldMk cId="3459297535" sldId="319"/>
        </pc:sldMkLst>
      </pc:sldChg>
      <pc:sldChg chg="add del">
        <pc:chgData name="Samson Christopher" userId="6a13b5f1e64a53ae" providerId="LiveId" clId="{D5AF5252-D44E-433D-B625-4C9CA66A177D}" dt="2020-02-09T12:57:39.273" v="3872" actId="47"/>
        <pc:sldMkLst>
          <pc:docMk/>
          <pc:sldMk cId="204930989" sldId="320"/>
        </pc:sldMkLst>
      </pc:sldChg>
      <pc:sldChg chg="add del">
        <pc:chgData name="Samson Christopher" userId="6a13b5f1e64a53ae" providerId="LiveId" clId="{D5AF5252-D44E-433D-B625-4C9CA66A177D}" dt="2020-02-09T13:06:53.124" v="4751" actId="47"/>
        <pc:sldMkLst>
          <pc:docMk/>
          <pc:sldMk cId="367254566" sldId="320"/>
        </pc:sldMkLst>
      </pc:sldChg>
      <pc:sldChg chg="add del">
        <pc:chgData name="Samson Christopher" userId="6a13b5f1e64a53ae" providerId="LiveId" clId="{D5AF5252-D44E-433D-B625-4C9CA66A177D}" dt="2020-02-09T04:48:23.924" v="1440" actId="47"/>
        <pc:sldMkLst>
          <pc:docMk/>
          <pc:sldMk cId="1277776051" sldId="320"/>
        </pc:sldMkLst>
      </pc:sldChg>
      <pc:sldChg chg="addSp modSp add mod">
        <pc:chgData name="Samson Christopher" userId="6a13b5f1e64a53ae" providerId="LiveId" clId="{D5AF5252-D44E-433D-B625-4C9CA66A177D}" dt="2020-02-09T13:25:24.986" v="6140" actId="1036"/>
        <pc:sldMkLst>
          <pc:docMk/>
          <pc:sldMk cId="3549970812" sldId="320"/>
        </pc:sldMkLst>
        <pc:spChg chg="add mod">
          <ac:chgData name="Samson Christopher" userId="6a13b5f1e64a53ae" providerId="LiveId" clId="{D5AF5252-D44E-433D-B625-4C9CA66A177D}" dt="2020-02-09T13:25:24.986" v="6140" actId="1036"/>
          <ac:spMkLst>
            <pc:docMk/>
            <pc:sldMk cId="3549970812" sldId="320"/>
            <ac:spMk id="2" creationId="{C17C26E7-3283-4009-BB12-B56397283D76}"/>
          </ac:spMkLst>
        </pc:spChg>
      </pc:sldChg>
      <pc:sldChg chg="add del">
        <pc:chgData name="Samson Christopher" userId="6a13b5f1e64a53ae" providerId="LiveId" clId="{D5AF5252-D44E-433D-B625-4C9CA66A177D}" dt="2020-02-09T04:48:24.407" v="1441" actId="47"/>
        <pc:sldMkLst>
          <pc:docMk/>
          <pc:sldMk cId="476583934" sldId="321"/>
        </pc:sldMkLst>
      </pc:sldChg>
      <pc:sldChg chg="add del">
        <pc:chgData name="Samson Christopher" userId="6a13b5f1e64a53ae" providerId="LiveId" clId="{D5AF5252-D44E-433D-B625-4C9CA66A177D}" dt="2020-02-09T13:06:53.608" v="4752" actId="47"/>
        <pc:sldMkLst>
          <pc:docMk/>
          <pc:sldMk cId="1562846568" sldId="321"/>
        </pc:sldMkLst>
      </pc:sldChg>
      <pc:sldChg chg="add del">
        <pc:chgData name="Samson Christopher" userId="6a13b5f1e64a53ae" providerId="LiveId" clId="{D5AF5252-D44E-433D-B625-4C9CA66A177D}" dt="2020-02-09T13:22:02.868" v="5918" actId="47"/>
        <pc:sldMkLst>
          <pc:docMk/>
          <pc:sldMk cId="2007040096" sldId="321"/>
        </pc:sldMkLst>
      </pc:sldChg>
      <pc:sldChg chg="add del">
        <pc:chgData name="Samson Christopher" userId="6a13b5f1e64a53ae" providerId="LiveId" clId="{D5AF5252-D44E-433D-B625-4C9CA66A177D}" dt="2020-02-09T13:22:03.354" v="5919" actId="47"/>
        <pc:sldMkLst>
          <pc:docMk/>
          <pc:sldMk cId="1724842548" sldId="322"/>
        </pc:sldMkLst>
      </pc:sldChg>
      <pc:sldChg chg="add del">
        <pc:chgData name="Samson Christopher" userId="6a13b5f1e64a53ae" providerId="LiveId" clId="{D5AF5252-D44E-433D-B625-4C9CA66A177D}" dt="2020-02-09T04:48:24.911" v="1442" actId="47"/>
        <pc:sldMkLst>
          <pc:docMk/>
          <pc:sldMk cId="3826921764" sldId="322"/>
        </pc:sldMkLst>
      </pc:sldChg>
    </pc:docChg>
  </pc:docChgLst>
  <pc:docChgLst>
    <pc:chgData name="Samson Christopher" userId="6a13b5f1e64a53ae" providerId="LiveId" clId="{9CEF92D3-7A76-43F1-880F-B8FE2B7B927B}"/>
    <pc:docChg chg="custSel addSld delSld modSld">
      <pc:chgData name="Samson Christopher" userId="6a13b5f1e64a53ae" providerId="LiveId" clId="{9CEF92D3-7A76-43F1-880F-B8FE2B7B927B}" dt="2020-03-01T07:15:29.631" v="885" actId="1036"/>
      <pc:docMkLst>
        <pc:docMk/>
      </pc:docMkLst>
      <pc:sldChg chg="del">
        <pc:chgData name="Samson Christopher" userId="6a13b5f1e64a53ae" providerId="LiveId" clId="{9CEF92D3-7A76-43F1-880F-B8FE2B7B927B}" dt="2020-03-01T07:10:40.181" v="65" actId="47"/>
        <pc:sldMkLst>
          <pc:docMk/>
          <pc:sldMk cId="1846093494" sldId="341"/>
        </pc:sldMkLst>
      </pc:sldChg>
      <pc:sldChg chg="addSp delSp modSp mod">
        <pc:chgData name="Samson Christopher" userId="6a13b5f1e64a53ae" providerId="LiveId" clId="{9CEF92D3-7A76-43F1-880F-B8FE2B7B927B}" dt="2020-03-01T07:12:11.324" v="129" actId="1036"/>
        <pc:sldMkLst>
          <pc:docMk/>
          <pc:sldMk cId="2477691877" sldId="342"/>
        </pc:sldMkLst>
        <pc:spChg chg="del">
          <ac:chgData name="Samson Christopher" userId="6a13b5f1e64a53ae" providerId="LiveId" clId="{9CEF92D3-7A76-43F1-880F-B8FE2B7B927B}" dt="2020-03-01T07:08:34.347" v="11" actId="478"/>
          <ac:spMkLst>
            <pc:docMk/>
            <pc:sldMk cId="2477691877" sldId="342"/>
            <ac:spMk id="2" creationId="{AA3490E1-5F8B-490C-A8B5-15A750F856A7}"/>
          </ac:spMkLst>
        </pc:spChg>
        <pc:spChg chg="add mod">
          <ac:chgData name="Samson Christopher" userId="6a13b5f1e64a53ae" providerId="LiveId" clId="{9CEF92D3-7A76-43F1-880F-B8FE2B7B927B}" dt="2020-03-01T07:12:11.324" v="129" actId="1036"/>
          <ac:spMkLst>
            <pc:docMk/>
            <pc:sldMk cId="2477691877" sldId="342"/>
            <ac:spMk id="3" creationId="{1FE04EC5-1041-482C-83FC-C3EB0E349940}"/>
          </ac:spMkLst>
        </pc:spChg>
      </pc:sldChg>
      <pc:sldChg chg="addSp modSp add mod">
        <pc:chgData name="Samson Christopher" userId="6a13b5f1e64a53ae" providerId="LiveId" clId="{9CEF92D3-7A76-43F1-880F-B8FE2B7B927B}" dt="2020-03-01T07:12:44.626" v="217" actId="1035"/>
        <pc:sldMkLst>
          <pc:docMk/>
          <pc:sldMk cId="3985157930" sldId="343"/>
        </pc:sldMkLst>
        <pc:spChg chg="add mod">
          <ac:chgData name="Samson Christopher" userId="6a13b5f1e64a53ae" providerId="LiveId" clId="{9CEF92D3-7A76-43F1-880F-B8FE2B7B927B}" dt="2020-03-01T07:12:44.626" v="217" actId="1035"/>
          <ac:spMkLst>
            <pc:docMk/>
            <pc:sldMk cId="3985157930" sldId="343"/>
            <ac:spMk id="2" creationId="{438565C2-D9FD-4A63-A33F-19EA82B48E7E}"/>
          </ac:spMkLst>
        </pc:spChg>
      </pc:sldChg>
      <pc:sldChg chg="del">
        <pc:chgData name="Samson Christopher" userId="6a13b5f1e64a53ae" providerId="LiveId" clId="{9CEF92D3-7A76-43F1-880F-B8FE2B7B927B}" dt="2020-03-01T07:08:28.617" v="0" actId="47"/>
        <pc:sldMkLst>
          <pc:docMk/>
          <pc:sldMk cId="3997034856" sldId="343"/>
        </pc:sldMkLst>
      </pc:sldChg>
      <pc:sldChg chg="addSp modSp add mod">
        <pc:chgData name="Samson Christopher" userId="6a13b5f1e64a53ae" providerId="LiveId" clId="{9CEF92D3-7A76-43F1-880F-B8FE2B7B927B}" dt="2020-03-01T07:13:00.925" v="288" actId="1035"/>
        <pc:sldMkLst>
          <pc:docMk/>
          <pc:sldMk cId="897123317" sldId="344"/>
        </pc:sldMkLst>
        <pc:spChg chg="add mod">
          <ac:chgData name="Samson Christopher" userId="6a13b5f1e64a53ae" providerId="LiveId" clId="{9CEF92D3-7A76-43F1-880F-B8FE2B7B927B}" dt="2020-03-01T07:13:00.925" v="288" actId="1035"/>
          <ac:spMkLst>
            <pc:docMk/>
            <pc:sldMk cId="897123317" sldId="344"/>
            <ac:spMk id="2" creationId="{5558B51A-4659-4C45-8632-A10E59A88B8A}"/>
          </ac:spMkLst>
        </pc:spChg>
      </pc:sldChg>
      <pc:sldChg chg="del">
        <pc:chgData name="Samson Christopher" userId="6a13b5f1e64a53ae" providerId="LiveId" clId="{9CEF92D3-7A76-43F1-880F-B8FE2B7B927B}" dt="2020-03-01T07:08:28.644" v="1" actId="47"/>
        <pc:sldMkLst>
          <pc:docMk/>
          <pc:sldMk cId="1480624032" sldId="344"/>
        </pc:sldMkLst>
      </pc:sldChg>
      <pc:sldChg chg="del">
        <pc:chgData name="Samson Christopher" userId="6a13b5f1e64a53ae" providerId="LiveId" clId="{9CEF92D3-7A76-43F1-880F-B8FE2B7B927B}" dt="2020-03-01T07:08:29.130" v="2" actId="47"/>
        <pc:sldMkLst>
          <pc:docMk/>
          <pc:sldMk cId="3143457578" sldId="345"/>
        </pc:sldMkLst>
      </pc:sldChg>
      <pc:sldChg chg="addSp modSp add mod">
        <pc:chgData name="Samson Christopher" userId="6a13b5f1e64a53ae" providerId="LiveId" clId="{9CEF92D3-7A76-43F1-880F-B8FE2B7B927B}" dt="2020-03-01T07:13:15.423" v="342" actId="1035"/>
        <pc:sldMkLst>
          <pc:docMk/>
          <pc:sldMk cId="3869723000" sldId="345"/>
        </pc:sldMkLst>
        <pc:spChg chg="add mod">
          <ac:chgData name="Samson Christopher" userId="6a13b5f1e64a53ae" providerId="LiveId" clId="{9CEF92D3-7A76-43F1-880F-B8FE2B7B927B}" dt="2020-03-01T07:13:15.423" v="342" actId="1035"/>
          <ac:spMkLst>
            <pc:docMk/>
            <pc:sldMk cId="3869723000" sldId="345"/>
            <ac:spMk id="2" creationId="{1F4902B0-A1F6-4BA3-8923-213C5AA9B1BD}"/>
          </ac:spMkLst>
        </pc:spChg>
      </pc:sldChg>
      <pc:sldChg chg="del">
        <pc:chgData name="Samson Christopher" userId="6a13b5f1e64a53ae" providerId="LiveId" clId="{9CEF92D3-7A76-43F1-880F-B8FE2B7B927B}" dt="2020-03-01T07:08:29.322" v="3" actId="47"/>
        <pc:sldMkLst>
          <pc:docMk/>
          <pc:sldMk cId="2454508983" sldId="346"/>
        </pc:sldMkLst>
      </pc:sldChg>
      <pc:sldChg chg="addSp modSp add mod">
        <pc:chgData name="Samson Christopher" userId="6a13b5f1e64a53ae" providerId="LiveId" clId="{9CEF92D3-7A76-43F1-880F-B8FE2B7B927B}" dt="2020-03-01T07:13:27.980" v="392" actId="1036"/>
        <pc:sldMkLst>
          <pc:docMk/>
          <pc:sldMk cId="2834601383" sldId="346"/>
        </pc:sldMkLst>
        <pc:spChg chg="add mod">
          <ac:chgData name="Samson Christopher" userId="6a13b5f1e64a53ae" providerId="LiveId" clId="{9CEF92D3-7A76-43F1-880F-B8FE2B7B927B}" dt="2020-03-01T07:13:27.980" v="392" actId="1036"/>
          <ac:spMkLst>
            <pc:docMk/>
            <pc:sldMk cId="2834601383" sldId="346"/>
            <ac:spMk id="2" creationId="{CC646BFC-3B19-48A0-9F2F-1BE996ADFA81}"/>
          </ac:spMkLst>
        </pc:spChg>
      </pc:sldChg>
      <pc:sldChg chg="del">
        <pc:chgData name="Samson Christopher" userId="6a13b5f1e64a53ae" providerId="LiveId" clId="{9CEF92D3-7A76-43F1-880F-B8FE2B7B927B}" dt="2020-03-01T07:08:29.506" v="4" actId="47"/>
        <pc:sldMkLst>
          <pc:docMk/>
          <pc:sldMk cId="1564955527" sldId="347"/>
        </pc:sldMkLst>
      </pc:sldChg>
      <pc:sldChg chg="addSp modSp add mod">
        <pc:chgData name="Samson Christopher" userId="6a13b5f1e64a53ae" providerId="LiveId" clId="{9CEF92D3-7A76-43F1-880F-B8FE2B7B927B}" dt="2020-03-01T07:13:41.855" v="448" actId="1036"/>
        <pc:sldMkLst>
          <pc:docMk/>
          <pc:sldMk cId="2790071700" sldId="347"/>
        </pc:sldMkLst>
        <pc:spChg chg="add mod">
          <ac:chgData name="Samson Christopher" userId="6a13b5f1e64a53ae" providerId="LiveId" clId="{9CEF92D3-7A76-43F1-880F-B8FE2B7B927B}" dt="2020-03-01T07:13:41.855" v="448" actId="1036"/>
          <ac:spMkLst>
            <pc:docMk/>
            <pc:sldMk cId="2790071700" sldId="347"/>
            <ac:spMk id="2" creationId="{7820C6E4-E97D-4AAD-BBD0-249EEBD5F24A}"/>
          </ac:spMkLst>
        </pc:spChg>
      </pc:sldChg>
      <pc:sldChg chg="del">
        <pc:chgData name="Samson Christopher" userId="6a13b5f1e64a53ae" providerId="LiveId" clId="{9CEF92D3-7A76-43F1-880F-B8FE2B7B927B}" dt="2020-03-01T07:08:29.819" v="5" actId="47"/>
        <pc:sldMkLst>
          <pc:docMk/>
          <pc:sldMk cId="624818099" sldId="348"/>
        </pc:sldMkLst>
      </pc:sldChg>
      <pc:sldChg chg="addSp modSp add mod">
        <pc:chgData name="Samson Christopher" userId="6a13b5f1e64a53ae" providerId="LiveId" clId="{9CEF92D3-7A76-43F1-880F-B8FE2B7B927B}" dt="2020-03-01T07:13:52.137" v="495" actId="1036"/>
        <pc:sldMkLst>
          <pc:docMk/>
          <pc:sldMk cId="1027103036" sldId="348"/>
        </pc:sldMkLst>
        <pc:spChg chg="add mod">
          <ac:chgData name="Samson Christopher" userId="6a13b5f1e64a53ae" providerId="LiveId" clId="{9CEF92D3-7A76-43F1-880F-B8FE2B7B927B}" dt="2020-03-01T07:13:52.137" v="495" actId="1036"/>
          <ac:spMkLst>
            <pc:docMk/>
            <pc:sldMk cId="1027103036" sldId="348"/>
            <ac:spMk id="2" creationId="{929959CC-5103-45F3-ABC0-6A9FF8713C78}"/>
          </ac:spMkLst>
        </pc:spChg>
      </pc:sldChg>
      <pc:sldChg chg="del">
        <pc:chgData name="Samson Christopher" userId="6a13b5f1e64a53ae" providerId="LiveId" clId="{9CEF92D3-7A76-43F1-880F-B8FE2B7B927B}" dt="2020-03-01T07:08:30.131" v="6" actId="47"/>
        <pc:sldMkLst>
          <pc:docMk/>
          <pc:sldMk cId="102246122" sldId="349"/>
        </pc:sldMkLst>
      </pc:sldChg>
      <pc:sldChg chg="addSp modSp add mod">
        <pc:chgData name="Samson Christopher" userId="6a13b5f1e64a53ae" providerId="LiveId" clId="{9CEF92D3-7A76-43F1-880F-B8FE2B7B927B}" dt="2020-03-01T07:14:07.665" v="558" actId="1035"/>
        <pc:sldMkLst>
          <pc:docMk/>
          <pc:sldMk cId="2594423369" sldId="349"/>
        </pc:sldMkLst>
        <pc:spChg chg="add mod">
          <ac:chgData name="Samson Christopher" userId="6a13b5f1e64a53ae" providerId="LiveId" clId="{9CEF92D3-7A76-43F1-880F-B8FE2B7B927B}" dt="2020-03-01T07:14:07.665" v="558" actId="1035"/>
          <ac:spMkLst>
            <pc:docMk/>
            <pc:sldMk cId="2594423369" sldId="349"/>
            <ac:spMk id="2" creationId="{9E58D587-399E-48C8-B72B-35EF579C75F3}"/>
          </ac:spMkLst>
        </pc:spChg>
      </pc:sldChg>
      <pc:sldChg chg="addSp modSp add mod">
        <pc:chgData name="Samson Christopher" userId="6a13b5f1e64a53ae" providerId="LiveId" clId="{9CEF92D3-7A76-43F1-880F-B8FE2B7B927B}" dt="2020-03-01T07:14:22.176" v="604" actId="1035"/>
        <pc:sldMkLst>
          <pc:docMk/>
          <pc:sldMk cId="3869109773" sldId="350"/>
        </pc:sldMkLst>
        <pc:spChg chg="add mod">
          <ac:chgData name="Samson Christopher" userId="6a13b5f1e64a53ae" providerId="LiveId" clId="{9CEF92D3-7A76-43F1-880F-B8FE2B7B927B}" dt="2020-03-01T07:14:22.176" v="604" actId="1035"/>
          <ac:spMkLst>
            <pc:docMk/>
            <pc:sldMk cId="3869109773" sldId="350"/>
            <ac:spMk id="2" creationId="{658919C7-2B10-4A7D-B653-2E2346B90D62}"/>
          </ac:spMkLst>
        </pc:spChg>
      </pc:sldChg>
      <pc:sldChg chg="del">
        <pc:chgData name="Samson Christopher" userId="6a13b5f1e64a53ae" providerId="LiveId" clId="{9CEF92D3-7A76-43F1-880F-B8FE2B7B927B}" dt="2020-03-01T07:08:30.373" v="7" actId="47"/>
        <pc:sldMkLst>
          <pc:docMk/>
          <pc:sldMk cId="3961604100" sldId="350"/>
        </pc:sldMkLst>
      </pc:sldChg>
      <pc:sldChg chg="addSp modSp add mod">
        <pc:chgData name="Samson Christopher" userId="6a13b5f1e64a53ae" providerId="LiveId" clId="{9CEF92D3-7A76-43F1-880F-B8FE2B7B927B}" dt="2020-03-01T07:14:36.834" v="667" actId="1036"/>
        <pc:sldMkLst>
          <pc:docMk/>
          <pc:sldMk cId="1432449520" sldId="351"/>
        </pc:sldMkLst>
        <pc:spChg chg="add mod">
          <ac:chgData name="Samson Christopher" userId="6a13b5f1e64a53ae" providerId="LiveId" clId="{9CEF92D3-7A76-43F1-880F-B8FE2B7B927B}" dt="2020-03-01T07:14:36.834" v="667" actId="1036"/>
          <ac:spMkLst>
            <pc:docMk/>
            <pc:sldMk cId="1432449520" sldId="351"/>
            <ac:spMk id="2" creationId="{F489E6CD-4845-48CA-8EC4-88EE2CBD9294}"/>
          </ac:spMkLst>
        </pc:spChg>
      </pc:sldChg>
      <pc:sldChg chg="del">
        <pc:chgData name="Samson Christopher" userId="6a13b5f1e64a53ae" providerId="LiveId" clId="{9CEF92D3-7A76-43F1-880F-B8FE2B7B927B}" dt="2020-03-01T07:08:30.654" v="8" actId="47"/>
        <pc:sldMkLst>
          <pc:docMk/>
          <pc:sldMk cId="2829026654" sldId="351"/>
        </pc:sldMkLst>
      </pc:sldChg>
      <pc:sldChg chg="del">
        <pc:chgData name="Samson Christopher" userId="6a13b5f1e64a53ae" providerId="LiveId" clId="{9CEF92D3-7A76-43F1-880F-B8FE2B7B927B}" dt="2020-03-01T07:08:30.939" v="9" actId="47"/>
        <pc:sldMkLst>
          <pc:docMk/>
          <pc:sldMk cId="673556391" sldId="352"/>
        </pc:sldMkLst>
      </pc:sldChg>
      <pc:sldChg chg="addSp modSp add mod">
        <pc:chgData name="Samson Christopher" userId="6a13b5f1e64a53ae" providerId="LiveId" clId="{9CEF92D3-7A76-43F1-880F-B8FE2B7B927B}" dt="2020-03-01T07:14:53.759" v="736" actId="1036"/>
        <pc:sldMkLst>
          <pc:docMk/>
          <pc:sldMk cId="2045913345" sldId="352"/>
        </pc:sldMkLst>
        <pc:spChg chg="add mod">
          <ac:chgData name="Samson Christopher" userId="6a13b5f1e64a53ae" providerId="LiveId" clId="{9CEF92D3-7A76-43F1-880F-B8FE2B7B927B}" dt="2020-03-01T07:14:53.759" v="736" actId="1036"/>
          <ac:spMkLst>
            <pc:docMk/>
            <pc:sldMk cId="2045913345" sldId="352"/>
            <ac:spMk id="2" creationId="{970BED7E-4AFE-4AE6-B9C1-C42F38C3B08B}"/>
          </ac:spMkLst>
        </pc:spChg>
      </pc:sldChg>
      <pc:sldChg chg="addSp modSp add mod">
        <pc:chgData name="Samson Christopher" userId="6a13b5f1e64a53ae" providerId="LiveId" clId="{9CEF92D3-7A76-43F1-880F-B8FE2B7B927B}" dt="2020-03-01T07:15:05.941" v="784" actId="1035"/>
        <pc:sldMkLst>
          <pc:docMk/>
          <pc:sldMk cId="1304210480" sldId="353"/>
        </pc:sldMkLst>
        <pc:spChg chg="add mod">
          <ac:chgData name="Samson Christopher" userId="6a13b5f1e64a53ae" providerId="LiveId" clId="{9CEF92D3-7A76-43F1-880F-B8FE2B7B927B}" dt="2020-03-01T07:15:05.941" v="784" actId="1035"/>
          <ac:spMkLst>
            <pc:docMk/>
            <pc:sldMk cId="1304210480" sldId="353"/>
            <ac:spMk id="2" creationId="{49F27AEA-F3FE-4A13-9B90-7A8861A3684C}"/>
          </ac:spMkLst>
        </pc:spChg>
      </pc:sldChg>
      <pc:sldChg chg="del">
        <pc:chgData name="Samson Christopher" userId="6a13b5f1e64a53ae" providerId="LiveId" clId="{9CEF92D3-7A76-43F1-880F-B8FE2B7B927B}" dt="2020-03-01T07:08:31.158" v="10" actId="47"/>
        <pc:sldMkLst>
          <pc:docMk/>
          <pc:sldMk cId="1405345211" sldId="353"/>
        </pc:sldMkLst>
      </pc:sldChg>
      <pc:sldChg chg="addSp modSp add mod">
        <pc:chgData name="Samson Christopher" userId="6a13b5f1e64a53ae" providerId="LiveId" clId="{9CEF92D3-7A76-43F1-880F-B8FE2B7B927B}" dt="2020-03-01T07:15:15.563" v="829" actId="1036"/>
        <pc:sldMkLst>
          <pc:docMk/>
          <pc:sldMk cId="899042377" sldId="354"/>
        </pc:sldMkLst>
        <pc:spChg chg="add mod">
          <ac:chgData name="Samson Christopher" userId="6a13b5f1e64a53ae" providerId="LiveId" clId="{9CEF92D3-7A76-43F1-880F-B8FE2B7B927B}" dt="2020-03-01T07:15:15.563" v="829" actId="1036"/>
          <ac:spMkLst>
            <pc:docMk/>
            <pc:sldMk cId="899042377" sldId="354"/>
            <ac:spMk id="2" creationId="{F69A07DD-76D9-4086-89C4-C33B8D596258}"/>
          </ac:spMkLst>
        </pc:spChg>
      </pc:sldChg>
      <pc:sldChg chg="addSp modSp add mod">
        <pc:chgData name="Samson Christopher" userId="6a13b5f1e64a53ae" providerId="LiveId" clId="{9CEF92D3-7A76-43F1-880F-B8FE2B7B927B}" dt="2020-03-01T07:15:29.631" v="885" actId="1036"/>
        <pc:sldMkLst>
          <pc:docMk/>
          <pc:sldMk cId="1860914266" sldId="355"/>
        </pc:sldMkLst>
        <pc:spChg chg="add mod">
          <ac:chgData name="Samson Christopher" userId="6a13b5f1e64a53ae" providerId="LiveId" clId="{9CEF92D3-7A76-43F1-880F-B8FE2B7B927B}" dt="2020-03-01T07:15:29.631" v="885" actId="1036"/>
          <ac:spMkLst>
            <pc:docMk/>
            <pc:sldMk cId="1860914266" sldId="355"/>
            <ac:spMk id="2" creationId="{D1A1396E-847F-4993-A2A1-C3F3CED6E488}"/>
          </ac:spMkLst>
        </pc:spChg>
      </pc:sldChg>
      <pc:sldChg chg="add del">
        <pc:chgData name="Samson Christopher" userId="6a13b5f1e64a53ae" providerId="LiveId" clId="{9CEF92D3-7A76-43F1-880F-B8FE2B7B927B}" dt="2020-03-01T07:10:26.449" v="62" actId="47"/>
        <pc:sldMkLst>
          <pc:docMk/>
          <pc:sldMk cId="2148023335" sldId="356"/>
        </pc:sldMkLst>
      </pc:sldChg>
      <pc:sldChg chg="add del">
        <pc:chgData name="Samson Christopher" userId="6a13b5f1e64a53ae" providerId="LiveId" clId="{9CEF92D3-7A76-43F1-880F-B8FE2B7B927B}" dt="2020-03-01T07:10:27.163" v="63" actId="47"/>
        <pc:sldMkLst>
          <pc:docMk/>
          <pc:sldMk cId="3997741849" sldId="357"/>
        </pc:sldMkLst>
      </pc:sldChg>
    </pc:docChg>
  </pc:docChgLst>
  <pc:docChgLst>
    <pc:chgData name="Samson Christopher" userId="6a13b5f1e64a53ae" providerId="LiveId" clId="{03A1ED56-43C1-42EB-B6EE-6B0C1468EAAE}"/>
    <pc:docChg chg="undo custSel addSld delSld modSld sldOrd">
      <pc:chgData name="Samson Christopher" userId="6a13b5f1e64a53ae" providerId="LiveId" clId="{03A1ED56-43C1-42EB-B6EE-6B0C1468EAAE}" dt="2020-03-15T13:16:35.532" v="1522" actId="1036"/>
      <pc:docMkLst>
        <pc:docMk/>
      </pc:docMkLst>
      <pc:sldChg chg="del">
        <pc:chgData name="Samson Christopher" userId="6a13b5f1e64a53ae" providerId="LiveId" clId="{03A1ED56-43C1-42EB-B6EE-6B0C1468EAAE}" dt="2020-03-15T06:37:26.502" v="49" actId="47"/>
        <pc:sldMkLst>
          <pc:docMk/>
          <pc:sldMk cId="1891107864" sldId="378"/>
        </pc:sldMkLst>
      </pc:sldChg>
      <pc:sldChg chg="addSp delSp modSp del mod">
        <pc:chgData name="Samson Christopher" userId="6a13b5f1e64a53ae" providerId="LiveId" clId="{03A1ED56-43C1-42EB-B6EE-6B0C1468EAAE}" dt="2020-03-15T13:11:52.432" v="1010" actId="47"/>
        <pc:sldMkLst>
          <pc:docMk/>
          <pc:sldMk cId="181024487" sldId="379"/>
        </pc:sldMkLst>
        <pc:spChg chg="del">
          <ac:chgData name="Samson Christopher" userId="6a13b5f1e64a53ae" providerId="LiveId" clId="{03A1ED56-43C1-42EB-B6EE-6B0C1468EAAE}" dt="2020-03-15T06:34:34.914" v="12" actId="478"/>
          <ac:spMkLst>
            <pc:docMk/>
            <pc:sldMk cId="181024487" sldId="379"/>
            <ac:spMk id="2" creationId="{7AB7C429-66AC-49C2-B261-7EE1C2289B92}"/>
          </ac:spMkLst>
        </pc:spChg>
        <pc:spChg chg="add mod">
          <ac:chgData name="Samson Christopher" userId="6a13b5f1e64a53ae" providerId="LiveId" clId="{03A1ED56-43C1-42EB-B6EE-6B0C1468EAAE}" dt="2020-03-15T06:44:52.811" v="972" actId="1036"/>
          <ac:spMkLst>
            <pc:docMk/>
            <pc:sldMk cId="181024487" sldId="379"/>
            <ac:spMk id="3" creationId="{A41A9EE5-636D-44F4-ADB9-802B260FEF38}"/>
          </ac:spMkLst>
        </pc:spChg>
      </pc:sldChg>
      <pc:sldChg chg="del">
        <pc:chgData name="Samson Christopher" userId="6a13b5f1e64a53ae" providerId="LiveId" clId="{03A1ED56-43C1-42EB-B6EE-6B0C1468EAAE}" dt="2020-03-15T06:34:28.079" v="0" actId="47"/>
        <pc:sldMkLst>
          <pc:docMk/>
          <pc:sldMk cId="180698031" sldId="380"/>
        </pc:sldMkLst>
      </pc:sldChg>
      <pc:sldChg chg="addSp delSp modSp add mod">
        <pc:chgData name="Samson Christopher" userId="6a13b5f1e64a53ae" providerId="LiveId" clId="{03A1ED56-43C1-42EB-B6EE-6B0C1468EAAE}" dt="2020-03-15T13:12:14.969" v="1073" actId="1036"/>
        <pc:sldMkLst>
          <pc:docMk/>
          <pc:sldMk cId="1774584576" sldId="380"/>
        </pc:sldMkLst>
        <pc:spChg chg="add del mod">
          <ac:chgData name="Samson Christopher" userId="6a13b5f1e64a53ae" providerId="LiveId" clId="{03A1ED56-43C1-42EB-B6EE-6B0C1468EAAE}" dt="2020-03-15T13:11:05.063" v="987" actId="478"/>
          <ac:spMkLst>
            <pc:docMk/>
            <pc:sldMk cId="1774584576" sldId="380"/>
            <ac:spMk id="2" creationId="{0387FE72-183D-4A77-B738-0D7CCE47A59F}"/>
          </ac:spMkLst>
        </pc:spChg>
        <pc:spChg chg="add mod">
          <ac:chgData name="Samson Christopher" userId="6a13b5f1e64a53ae" providerId="LiveId" clId="{03A1ED56-43C1-42EB-B6EE-6B0C1468EAAE}" dt="2020-03-15T13:12:14.969" v="1073" actId="1036"/>
          <ac:spMkLst>
            <pc:docMk/>
            <pc:sldMk cId="1774584576" sldId="380"/>
            <ac:spMk id="3" creationId="{C973EAFC-CB25-40D8-B16C-848A2008A7B9}"/>
          </ac:spMkLst>
        </pc:spChg>
      </pc:sldChg>
      <pc:sldChg chg="addSp modSp add mod">
        <pc:chgData name="Samson Christopher" userId="6a13b5f1e64a53ae" providerId="LiveId" clId="{03A1ED56-43C1-42EB-B6EE-6B0C1468EAAE}" dt="2020-03-15T13:13:34.389" v="1193" actId="1035"/>
        <pc:sldMkLst>
          <pc:docMk/>
          <pc:sldMk cId="1002860012" sldId="381"/>
        </pc:sldMkLst>
        <pc:spChg chg="add mod">
          <ac:chgData name="Samson Christopher" userId="6a13b5f1e64a53ae" providerId="LiveId" clId="{03A1ED56-43C1-42EB-B6EE-6B0C1468EAAE}" dt="2020-03-15T13:13:34.389" v="1193" actId="1035"/>
          <ac:spMkLst>
            <pc:docMk/>
            <pc:sldMk cId="1002860012" sldId="381"/>
            <ac:spMk id="2" creationId="{CA989AE2-77E8-4013-9EFD-1656635556CD}"/>
          </ac:spMkLst>
        </pc:spChg>
      </pc:sldChg>
      <pc:sldChg chg="del">
        <pc:chgData name="Samson Christopher" userId="6a13b5f1e64a53ae" providerId="LiveId" clId="{03A1ED56-43C1-42EB-B6EE-6B0C1468EAAE}" dt="2020-03-15T06:34:28.328" v="1" actId="47"/>
        <pc:sldMkLst>
          <pc:docMk/>
          <pc:sldMk cId="3294065561" sldId="381"/>
        </pc:sldMkLst>
      </pc:sldChg>
      <pc:sldChg chg="addSp modSp add del mod">
        <pc:chgData name="Samson Christopher" userId="6a13b5f1e64a53ae" providerId="LiveId" clId="{03A1ED56-43C1-42EB-B6EE-6B0C1468EAAE}" dt="2020-03-15T13:11:00.171" v="973" actId="47"/>
        <pc:sldMkLst>
          <pc:docMk/>
          <pc:sldMk cId="4281083838" sldId="381"/>
        </pc:sldMkLst>
        <pc:spChg chg="add mod">
          <ac:chgData name="Samson Christopher" userId="6a13b5f1e64a53ae" providerId="LiveId" clId="{03A1ED56-43C1-42EB-B6EE-6B0C1468EAAE}" dt="2020-03-15T06:44:20.255" v="859" actId="1036"/>
          <ac:spMkLst>
            <pc:docMk/>
            <pc:sldMk cId="4281083838" sldId="381"/>
            <ac:spMk id="2" creationId="{714EFB33-A69D-4BD7-AD21-D7A230ADBBAF}"/>
          </ac:spMkLst>
        </pc:spChg>
      </pc:sldChg>
      <pc:sldChg chg="addSp modSp add mod">
        <pc:chgData name="Samson Christopher" userId="6a13b5f1e64a53ae" providerId="LiveId" clId="{03A1ED56-43C1-42EB-B6EE-6B0C1468EAAE}" dt="2020-03-15T13:14:29.742" v="1310" actId="1036"/>
        <pc:sldMkLst>
          <pc:docMk/>
          <pc:sldMk cId="1035962635" sldId="382"/>
        </pc:sldMkLst>
        <pc:spChg chg="add mod">
          <ac:chgData name="Samson Christopher" userId="6a13b5f1e64a53ae" providerId="LiveId" clId="{03A1ED56-43C1-42EB-B6EE-6B0C1468EAAE}" dt="2020-03-15T13:14:29.742" v="1310" actId="1036"/>
          <ac:spMkLst>
            <pc:docMk/>
            <pc:sldMk cId="1035962635" sldId="382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243" v="974" actId="47"/>
        <pc:sldMkLst>
          <pc:docMk/>
          <pc:sldMk cId="1460836397" sldId="382"/>
        </pc:sldMkLst>
        <pc:spChg chg="add mod">
          <ac:chgData name="Samson Christopher" userId="6a13b5f1e64a53ae" providerId="LiveId" clId="{03A1ED56-43C1-42EB-B6EE-6B0C1468EAAE}" dt="2020-03-15T06:44:06.182" v="807" actId="1035"/>
          <ac:spMkLst>
            <pc:docMk/>
            <pc:sldMk cId="1460836397" sldId="382"/>
            <ac:spMk id="2" creationId="{2F3D0DCF-DA2F-4F54-8DEC-19F89F7376E0}"/>
          </ac:spMkLst>
        </pc:spChg>
      </pc:sldChg>
      <pc:sldChg chg="del">
        <pc:chgData name="Samson Christopher" userId="6a13b5f1e64a53ae" providerId="LiveId" clId="{03A1ED56-43C1-42EB-B6EE-6B0C1468EAAE}" dt="2020-03-15T06:34:28.526" v="2" actId="47"/>
        <pc:sldMkLst>
          <pc:docMk/>
          <pc:sldMk cId="3801556633" sldId="382"/>
        </pc:sldMkLst>
      </pc:sldChg>
      <pc:sldChg chg="addSp modSp add mod">
        <pc:chgData name="Samson Christopher" userId="6a13b5f1e64a53ae" providerId="LiveId" clId="{03A1ED56-43C1-42EB-B6EE-6B0C1468EAAE}" dt="2020-03-15T13:15:28.054" v="1386" actId="1036"/>
        <pc:sldMkLst>
          <pc:docMk/>
          <pc:sldMk cId="67804374" sldId="383"/>
        </pc:sldMkLst>
        <pc:spChg chg="add mod">
          <ac:chgData name="Samson Christopher" userId="6a13b5f1e64a53ae" providerId="LiveId" clId="{03A1ED56-43C1-42EB-B6EE-6B0C1468EAAE}" dt="2020-03-15T13:15:28.054" v="1386" actId="1036"/>
          <ac:spMkLst>
            <pc:docMk/>
            <pc:sldMk cId="67804374" sldId="383"/>
            <ac:spMk id="2" creationId="{02A047B2-911E-4307-853B-F994C5A4156F}"/>
          </ac:spMkLst>
        </pc:spChg>
      </pc:sldChg>
      <pc:sldChg chg="del">
        <pc:chgData name="Samson Christopher" userId="6a13b5f1e64a53ae" providerId="LiveId" clId="{03A1ED56-43C1-42EB-B6EE-6B0C1468EAAE}" dt="2020-03-15T06:34:28.724" v="3" actId="47"/>
        <pc:sldMkLst>
          <pc:docMk/>
          <pc:sldMk cId="184152185" sldId="383"/>
        </pc:sldMkLst>
      </pc:sldChg>
      <pc:sldChg chg="addSp modSp add del mod">
        <pc:chgData name="Samson Christopher" userId="6a13b5f1e64a53ae" providerId="LiveId" clId="{03A1ED56-43C1-42EB-B6EE-6B0C1468EAAE}" dt="2020-03-15T13:11:00.420" v="975" actId="47"/>
        <pc:sldMkLst>
          <pc:docMk/>
          <pc:sldMk cId="1075356537" sldId="383"/>
        </pc:sldMkLst>
        <pc:spChg chg="add mod">
          <ac:chgData name="Samson Christopher" userId="6a13b5f1e64a53ae" providerId="LiveId" clId="{03A1ED56-43C1-42EB-B6EE-6B0C1468EAAE}" dt="2020-03-15T06:43:54.190" v="756" actId="1035"/>
          <ac:spMkLst>
            <pc:docMk/>
            <pc:sldMk cId="1075356537" sldId="383"/>
            <ac:spMk id="2" creationId="{05FE894D-3844-4573-B703-9FA9628FEF3D}"/>
          </ac:spMkLst>
        </pc:spChg>
      </pc:sldChg>
      <pc:sldChg chg="del">
        <pc:chgData name="Samson Christopher" userId="6a13b5f1e64a53ae" providerId="LiveId" clId="{03A1ED56-43C1-42EB-B6EE-6B0C1468EAAE}" dt="2020-03-15T06:34:28.968" v="4" actId="47"/>
        <pc:sldMkLst>
          <pc:docMk/>
          <pc:sldMk cId="2160455218" sldId="384"/>
        </pc:sldMkLst>
      </pc:sldChg>
      <pc:sldChg chg="addSp modSp add mod">
        <pc:chgData name="Samson Christopher" userId="6a13b5f1e64a53ae" providerId="LiveId" clId="{03A1ED56-43C1-42EB-B6EE-6B0C1468EAAE}" dt="2020-03-15T13:16:35.532" v="1522" actId="1036"/>
        <pc:sldMkLst>
          <pc:docMk/>
          <pc:sldMk cId="2316716407" sldId="384"/>
        </pc:sldMkLst>
        <pc:spChg chg="add mod">
          <ac:chgData name="Samson Christopher" userId="6a13b5f1e64a53ae" providerId="LiveId" clId="{03A1ED56-43C1-42EB-B6EE-6B0C1468EAAE}" dt="2020-03-15T13:16:35.532" v="1522" actId="1036"/>
          <ac:spMkLst>
            <pc:docMk/>
            <pc:sldMk cId="2316716407" sldId="384"/>
            <ac:spMk id="2" creationId="{4AA6662C-AF78-455D-957F-53F19B7B22CD}"/>
          </ac:spMkLst>
        </pc:spChg>
      </pc:sldChg>
      <pc:sldChg chg="addSp modSp add del mod">
        <pc:chgData name="Samson Christopher" userId="6a13b5f1e64a53ae" providerId="LiveId" clId="{03A1ED56-43C1-42EB-B6EE-6B0C1468EAAE}" dt="2020-03-15T13:11:00.585" v="976" actId="47"/>
        <pc:sldMkLst>
          <pc:docMk/>
          <pc:sldMk cId="3647812844" sldId="384"/>
        </pc:sldMkLst>
        <pc:spChg chg="add mod">
          <ac:chgData name="Samson Christopher" userId="6a13b5f1e64a53ae" providerId="LiveId" clId="{03A1ED56-43C1-42EB-B6EE-6B0C1468EAAE}" dt="2020-03-15T06:43:41.562" v="710" actId="1035"/>
          <ac:spMkLst>
            <pc:docMk/>
            <pc:sldMk cId="3647812844" sldId="384"/>
            <ac:spMk id="2" creationId="{ABEF495D-ACF1-4145-B16A-C56CBC8A89ED}"/>
          </ac:spMkLst>
        </pc:spChg>
      </pc:sldChg>
      <pc:sldChg chg="del">
        <pc:chgData name="Samson Christopher" userId="6a13b5f1e64a53ae" providerId="LiveId" clId="{03A1ED56-43C1-42EB-B6EE-6B0C1468EAAE}" dt="2020-03-15T06:34:29.230" v="5" actId="47"/>
        <pc:sldMkLst>
          <pc:docMk/>
          <pc:sldMk cId="1101370219" sldId="385"/>
        </pc:sldMkLst>
      </pc:sldChg>
      <pc:sldChg chg="modSp add mod ord">
        <pc:chgData name="Samson Christopher" userId="6a13b5f1e64a53ae" providerId="LiveId" clId="{03A1ED56-43C1-42EB-B6EE-6B0C1468EAAE}" dt="2020-03-15T13:13:22.157" v="1144"/>
        <pc:sldMkLst>
          <pc:docMk/>
          <pc:sldMk cId="1794490764" sldId="385"/>
        </pc:sldMkLst>
        <pc:spChg chg="mod">
          <ac:chgData name="Samson Christopher" userId="6a13b5f1e64a53ae" providerId="LiveId" clId="{03A1ED56-43C1-42EB-B6EE-6B0C1468EAAE}" dt="2020-03-15T13:13:17.621" v="1142" actId="1036"/>
          <ac:spMkLst>
            <pc:docMk/>
            <pc:sldMk cId="1794490764" sldId="385"/>
            <ac:spMk id="2" creationId="{CA989AE2-77E8-4013-9EFD-1656635556CD}"/>
          </ac:spMkLst>
        </pc:spChg>
      </pc:sldChg>
      <pc:sldChg chg="add del">
        <pc:chgData name="Samson Christopher" userId="6a13b5f1e64a53ae" providerId="LiveId" clId="{03A1ED56-43C1-42EB-B6EE-6B0C1468EAAE}" dt="2020-03-15T13:11:43.388" v="1003" actId="47"/>
        <pc:sldMkLst>
          <pc:docMk/>
          <pc:sldMk cId="3351515165" sldId="385"/>
        </pc:sldMkLst>
      </pc:sldChg>
      <pc:sldChg chg="addSp modSp add del mod">
        <pc:chgData name="Samson Christopher" userId="6a13b5f1e64a53ae" providerId="LiveId" clId="{03A1ED56-43C1-42EB-B6EE-6B0C1468EAAE}" dt="2020-03-15T13:11:00.770" v="977" actId="47"/>
        <pc:sldMkLst>
          <pc:docMk/>
          <pc:sldMk cId="4022338957" sldId="385"/>
        </pc:sldMkLst>
        <pc:spChg chg="add mod">
          <ac:chgData name="Samson Christopher" userId="6a13b5f1e64a53ae" providerId="LiveId" clId="{03A1ED56-43C1-42EB-B6EE-6B0C1468EAAE}" dt="2020-03-15T06:43:28.830" v="654" actId="1036"/>
          <ac:spMkLst>
            <pc:docMk/>
            <pc:sldMk cId="4022338957" sldId="385"/>
            <ac:spMk id="2" creationId="{E146FBDE-874E-493B-B14B-F8BC2180D67E}"/>
          </ac:spMkLst>
        </pc:spChg>
      </pc:sldChg>
      <pc:sldChg chg="add del">
        <pc:chgData name="Samson Christopher" userId="6a13b5f1e64a53ae" providerId="LiveId" clId="{03A1ED56-43C1-42EB-B6EE-6B0C1468EAAE}" dt="2020-03-15T13:11:43.746" v="1004" actId="47"/>
        <pc:sldMkLst>
          <pc:docMk/>
          <pc:sldMk cId="940563922" sldId="386"/>
        </pc:sldMkLst>
      </pc:sldChg>
      <pc:sldChg chg="modSp add mod ord">
        <pc:chgData name="Samson Christopher" userId="6a13b5f1e64a53ae" providerId="LiveId" clId="{03A1ED56-43C1-42EB-B6EE-6B0C1468EAAE}" dt="2020-03-15T13:14:13.642" v="1257"/>
        <pc:sldMkLst>
          <pc:docMk/>
          <pc:sldMk cId="2011478495" sldId="386"/>
        </pc:sldMkLst>
        <pc:spChg chg="mod">
          <ac:chgData name="Samson Christopher" userId="6a13b5f1e64a53ae" providerId="LiveId" clId="{03A1ED56-43C1-42EB-B6EE-6B0C1468EAAE}" dt="2020-03-15T13:14:09.390" v="1255" actId="1036"/>
          <ac:spMkLst>
            <pc:docMk/>
            <pc:sldMk cId="2011478495" sldId="386"/>
            <ac:spMk id="2" creationId="{46F1F7EA-8844-4529-852B-D1F349629A78}"/>
          </ac:spMkLst>
        </pc:spChg>
      </pc:sldChg>
      <pc:sldChg chg="addSp modSp add del mod">
        <pc:chgData name="Samson Christopher" userId="6a13b5f1e64a53ae" providerId="LiveId" clId="{03A1ED56-43C1-42EB-B6EE-6B0C1468EAAE}" dt="2020-03-15T13:11:00.964" v="978" actId="47"/>
        <pc:sldMkLst>
          <pc:docMk/>
          <pc:sldMk cId="3060086002" sldId="386"/>
        </pc:sldMkLst>
        <pc:spChg chg="add mod">
          <ac:chgData name="Samson Christopher" userId="6a13b5f1e64a53ae" providerId="LiveId" clId="{03A1ED56-43C1-42EB-B6EE-6B0C1468EAAE}" dt="2020-03-15T06:41:39.966" v="596" actId="1035"/>
          <ac:spMkLst>
            <pc:docMk/>
            <pc:sldMk cId="3060086002" sldId="386"/>
            <ac:spMk id="2" creationId="{394DFAB7-2361-4B42-8EF8-9370CC504982}"/>
          </ac:spMkLst>
        </pc:spChg>
      </pc:sldChg>
      <pc:sldChg chg="del">
        <pc:chgData name="Samson Christopher" userId="6a13b5f1e64a53ae" providerId="LiveId" clId="{03A1ED56-43C1-42EB-B6EE-6B0C1468EAAE}" dt="2020-03-15T06:34:29.429" v="6" actId="47"/>
        <pc:sldMkLst>
          <pc:docMk/>
          <pc:sldMk cId="4161900514" sldId="386"/>
        </pc:sldMkLst>
      </pc:sldChg>
      <pc:sldChg chg="del">
        <pc:chgData name="Samson Christopher" userId="6a13b5f1e64a53ae" providerId="LiveId" clId="{03A1ED56-43C1-42EB-B6EE-6B0C1468EAAE}" dt="2020-03-15T06:34:29.658" v="7" actId="47"/>
        <pc:sldMkLst>
          <pc:docMk/>
          <pc:sldMk cId="801528543" sldId="387"/>
        </pc:sldMkLst>
      </pc:sldChg>
      <pc:sldChg chg="addSp modSp add del mod">
        <pc:chgData name="Samson Christopher" userId="6a13b5f1e64a53ae" providerId="LiveId" clId="{03A1ED56-43C1-42EB-B6EE-6B0C1468EAAE}" dt="2020-03-15T13:11:01.164" v="979" actId="47"/>
        <pc:sldMkLst>
          <pc:docMk/>
          <pc:sldMk cId="2074618002" sldId="387"/>
        </pc:sldMkLst>
        <pc:spChg chg="add mod">
          <ac:chgData name="Samson Christopher" userId="6a13b5f1e64a53ae" providerId="LiveId" clId="{03A1ED56-43C1-42EB-B6EE-6B0C1468EAAE}" dt="2020-03-15T06:41:20.655" v="539" actId="1036"/>
          <ac:spMkLst>
            <pc:docMk/>
            <pc:sldMk cId="2074618002" sldId="387"/>
            <ac:spMk id="2" creationId="{5C220922-2EF2-41C5-800D-CB313DAD286E}"/>
          </ac:spMkLst>
        </pc:spChg>
      </pc:sldChg>
      <pc:sldChg chg="modSp add mod">
        <pc:chgData name="Samson Christopher" userId="6a13b5f1e64a53ae" providerId="LiveId" clId="{03A1ED56-43C1-42EB-B6EE-6B0C1468EAAE}" dt="2020-03-15T13:15:40.862" v="1441" actId="1035"/>
        <pc:sldMkLst>
          <pc:docMk/>
          <pc:sldMk cId="3263452388" sldId="387"/>
        </pc:sldMkLst>
        <pc:spChg chg="mod">
          <ac:chgData name="Samson Christopher" userId="6a13b5f1e64a53ae" providerId="LiveId" clId="{03A1ED56-43C1-42EB-B6EE-6B0C1468EAAE}" dt="2020-03-15T13:15:40.862" v="1441" actId="1035"/>
          <ac:spMkLst>
            <pc:docMk/>
            <pc:sldMk cId="3263452388" sldId="387"/>
            <ac:spMk id="2" creationId="{02A047B2-911E-4307-853B-F994C5A4156F}"/>
          </ac:spMkLst>
        </pc:spChg>
      </pc:sldChg>
      <pc:sldChg chg="add del">
        <pc:chgData name="Samson Christopher" userId="6a13b5f1e64a53ae" providerId="LiveId" clId="{03A1ED56-43C1-42EB-B6EE-6B0C1468EAAE}" dt="2020-03-15T13:11:44.081" v="1005" actId="47"/>
        <pc:sldMkLst>
          <pc:docMk/>
          <pc:sldMk cId="4195343662" sldId="387"/>
        </pc:sldMkLst>
      </pc:sldChg>
      <pc:sldChg chg="modSp add mod ord">
        <pc:chgData name="Samson Christopher" userId="6a13b5f1e64a53ae" providerId="LiveId" clId="{03A1ED56-43C1-42EB-B6EE-6B0C1468EAAE}" dt="2020-03-15T13:16:09.618" v="1465"/>
        <pc:sldMkLst>
          <pc:docMk/>
          <pc:sldMk cId="5319057" sldId="388"/>
        </pc:sldMkLst>
        <pc:spChg chg="mod">
          <ac:chgData name="Samson Christopher" userId="6a13b5f1e64a53ae" providerId="LiveId" clId="{03A1ED56-43C1-42EB-B6EE-6B0C1468EAAE}" dt="2020-03-15T13:16:06.563" v="1463" actId="1035"/>
          <ac:spMkLst>
            <pc:docMk/>
            <pc:sldMk cId="5319057" sldId="388"/>
            <ac:spMk id="2" creationId="{4AA6662C-AF78-455D-957F-53F19B7B22CD}"/>
          </ac:spMkLst>
        </pc:spChg>
      </pc:sldChg>
      <pc:sldChg chg="add del">
        <pc:chgData name="Samson Christopher" userId="6a13b5f1e64a53ae" providerId="LiveId" clId="{03A1ED56-43C1-42EB-B6EE-6B0C1468EAAE}" dt="2020-03-15T13:11:44.482" v="1006" actId="47"/>
        <pc:sldMkLst>
          <pc:docMk/>
          <pc:sldMk cId="896693687" sldId="388"/>
        </pc:sldMkLst>
      </pc:sldChg>
      <pc:sldChg chg="addSp modSp add del mod">
        <pc:chgData name="Samson Christopher" userId="6a13b5f1e64a53ae" providerId="LiveId" clId="{03A1ED56-43C1-42EB-B6EE-6B0C1468EAAE}" dt="2020-03-15T13:11:01.332" v="980" actId="47"/>
        <pc:sldMkLst>
          <pc:docMk/>
          <pc:sldMk cId="2459949743" sldId="388"/>
        </pc:sldMkLst>
        <pc:spChg chg="add mod">
          <ac:chgData name="Samson Christopher" userId="6a13b5f1e64a53ae" providerId="LiveId" clId="{03A1ED56-43C1-42EB-B6EE-6B0C1468EAAE}" dt="2020-03-15T06:41:01.110" v="487" actId="1035"/>
          <ac:spMkLst>
            <pc:docMk/>
            <pc:sldMk cId="2459949743" sldId="388"/>
            <ac:spMk id="2" creationId="{2F0C60F5-021C-4346-9EA0-E94C5C40368C}"/>
          </ac:spMkLst>
        </pc:spChg>
      </pc:sldChg>
      <pc:sldChg chg="del">
        <pc:chgData name="Samson Christopher" userId="6a13b5f1e64a53ae" providerId="LiveId" clId="{03A1ED56-43C1-42EB-B6EE-6B0C1468EAAE}" dt="2020-03-15T06:34:29.860" v="8" actId="47"/>
        <pc:sldMkLst>
          <pc:docMk/>
          <pc:sldMk cId="4148630474" sldId="388"/>
        </pc:sldMkLst>
      </pc:sldChg>
      <pc:sldChg chg="addSp modSp add del mod">
        <pc:chgData name="Samson Christopher" userId="6a13b5f1e64a53ae" providerId="LiveId" clId="{03A1ED56-43C1-42EB-B6EE-6B0C1468EAAE}" dt="2020-03-15T13:11:01.511" v="981" actId="47"/>
        <pc:sldMkLst>
          <pc:docMk/>
          <pc:sldMk cId="1125538038" sldId="389"/>
        </pc:sldMkLst>
        <pc:spChg chg="add mod">
          <ac:chgData name="Samson Christopher" userId="6a13b5f1e64a53ae" providerId="LiveId" clId="{03A1ED56-43C1-42EB-B6EE-6B0C1468EAAE}" dt="2020-03-15T06:40:41.981" v="434" actId="1036"/>
          <ac:spMkLst>
            <pc:docMk/>
            <pc:sldMk cId="1125538038" sldId="389"/>
            <ac:spMk id="2" creationId="{02DF0AF8-FCA9-4636-B42A-B7F0BB25DD12}"/>
          </ac:spMkLst>
        </pc:spChg>
      </pc:sldChg>
      <pc:sldChg chg="del">
        <pc:chgData name="Samson Christopher" userId="6a13b5f1e64a53ae" providerId="LiveId" clId="{03A1ED56-43C1-42EB-B6EE-6B0C1468EAAE}" dt="2020-03-15T06:34:30.173" v="9" actId="47"/>
        <pc:sldMkLst>
          <pc:docMk/>
          <pc:sldMk cId="1346827225" sldId="389"/>
        </pc:sldMkLst>
      </pc:sldChg>
      <pc:sldChg chg="add del">
        <pc:chgData name="Samson Christopher" userId="6a13b5f1e64a53ae" providerId="LiveId" clId="{03A1ED56-43C1-42EB-B6EE-6B0C1468EAAE}" dt="2020-03-15T13:11:44.862" v="1007" actId="47"/>
        <pc:sldMkLst>
          <pc:docMk/>
          <pc:sldMk cId="3626213175" sldId="389"/>
        </pc:sldMkLst>
      </pc:sldChg>
      <pc:sldChg chg="del">
        <pc:chgData name="Samson Christopher" userId="6a13b5f1e64a53ae" providerId="LiveId" clId="{03A1ED56-43C1-42EB-B6EE-6B0C1468EAAE}" dt="2020-03-15T06:34:30.423" v="10" actId="47"/>
        <pc:sldMkLst>
          <pc:docMk/>
          <pc:sldMk cId="578670811" sldId="390"/>
        </pc:sldMkLst>
      </pc:sldChg>
      <pc:sldChg chg="add del">
        <pc:chgData name="Samson Christopher" userId="6a13b5f1e64a53ae" providerId="LiveId" clId="{03A1ED56-43C1-42EB-B6EE-6B0C1468EAAE}" dt="2020-03-15T13:11:45.432" v="1008" actId="47"/>
        <pc:sldMkLst>
          <pc:docMk/>
          <pc:sldMk cId="2537585448" sldId="390"/>
        </pc:sldMkLst>
      </pc:sldChg>
      <pc:sldChg chg="addSp modSp add del mod">
        <pc:chgData name="Samson Christopher" userId="6a13b5f1e64a53ae" providerId="LiveId" clId="{03A1ED56-43C1-42EB-B6EE-6B0C1468EAAE}" dt="2020-03-15T13:11:01.697" v="982" actId="47"/>
        <pc:sldMkLst>
          <pc:docMk/>
          <pc:sldMk cId="4008459796" sldId="390"/>
        </pc:sldMkLst>
        <pc:spChg chg="add mod">
          <ac:chgData name="Samson Christopher" userId="6a13b5f1e64a53ae" providerId="LiveId" clId="{03A1ED56-43C1-42EB-B6EE-6B0C1468EAAE}" dt="2020-03-15T06:40:29.197" v="385" actId="1035"/>
          <ac:spMkLst>
            <pc:docMk/>
            <pc:sldMk cId="4008459796" sldId="390"/>
            <ac:spMk id="2" creationId="{3D39D66B-45EF-40E3-88E1-9886FAA19C14}"/>
          </ac:spMkLst>
        </pc:spChg>
      </pc:sldChg>
      <pc:sldChg chg="addSp modSp add del mod">
        <pc:chgData name="Samson Christopher" userId="6a13b5f1e64a53ae" providerId="LiveId" clId="{03A1ED56-43C1-42EB-B6EE-6B0C1468EAAE}" dt="2020-03-15T13:11:01.871" v="983" actId="47"/>
        <pc:sldMkLst>
          <pc:docMk/>
          <pc:sldMk cId="1349163258" sldId="391"/>
        </pc:sldMkLst>
        <pc:spChg chg="add mod">
          <ac:chgData name="Samson Christopher" userId="6a13b5f1e64a53ae" providerId="LiveId" clId="{03A1ED56-43C1-42EB-B6EE-6B0C1468EAAE}" dt="2020-03-15T06:39:38.865" v="307" actId="1036"/>
          <ac:spMkLst>
            <pc:docMk/>
            <pc:sldMk cId="1349163258" sldId="391"/>
            <ac:spMk id="2" creationId="{1247C9E6-B7AC-4F8A-9893-A0B1242644F2}"/>
          </ac:spMkLst>
        </pc:spChg>
      </pc:sldChg>
      <pc:sldChg chg="del">
        <pc:chgData name="Samson Christopher" userId="6a13b5f1e64a53ae" providerId="LiveId" clId="{03A1ED56-43C1-42EB-B6EE-6B0C1468EAAE}" dt="2020-03-15T06:34:31.054" v="11" actId="47"/>
        <pc:sldMkLst>
          <pc:docMk/>
          <pc:sldMk cId="3541382118" sldId="391"/>
        </pc:sldMkLst>
      </pc:sldChg>
      <pc:sldChg chg="addSp modSp add del mod">
        <pc:chgData name="Samson Christopher" userId="6a13b5f1e64a53ae" providerId="LiveId" clId="{03A1ED56-43C1-42EB-B6EE-6B0C1468EAAE}" dt="2020-03-15T13:11:02.138" v="984" actId="47"/>
        <pc:sldMkLst>
          <pc:docMk/>
          <pc:sldMk cId="86542869" sldId="392"/>
        </pc:sldMkLst>
        <pc:spChg chg="add mod">
          <ac:chgData name="Samson Christopher" userId="6a13b5f1e64a53ae" providerId="LiveId" clId="{03A1ED56-43C1-42EB-B6EE-6B0C1468EAAE}" dt="2020-03-15T06:39:25.361" v="248" actId="1036"/>
          <ac:spMkLst>
            <pc:docMk/>
            <pc:sldMk cId="86542869" sldId="392"/>
            <ac:spMk id="2" creationId="{FCCAD0B3-8902-44B4-8FB7-B4BFFD7607E8}"/>
          </ac:spMkLst>
        </pc:spChg>
      </pc:sldChg>
      <pc:sldChg chg="addSp modSp add del mod">
        <pc:chgData name="Samson Christopher" userId="6a13b5f1e64a53ae" providerId="LiveId" clId="{03A1ED56-43C1-42EB-B6EE-6B0C1468EAAE}" dt="2020-03-15T13:11:02.248" v="985" actId="47"/>
        <pc:sldMkLst>
          <pc:docMk/>
          <pc:sldMk cId="3649647399" sldId="393"/>
        </pc:sldMkLst>
        <pc:spChg chg="add mod">
          <ac:chgData name="Samson Christopher" userId="6a13b5f1e64a53ae" providerId="LiveId" clId="{03A1ED56-43C1-42EB-B6EE-6B0C1468EAAE}" dt="2020-03-15T06:39:12.739" v="183" actId="1036"/>
          <ac:spMkLst>
            <pc:docMk/>
            <pc:sldMk cId="3649647399" sldId="393"/>
            <ac:spMk id="2" creationId="{1084D5F2-5517-4B9B-AF08-7769681F860A}"/>
          </ac:spMkLst>
        </pc:spChg>
      </pc:sldChg>
      <pc:sldChg chg="addSp modSp add del mod">
        <pc:chgData name="Samson Christopher" userId="6a13b5f1e64a53ae" providerId="LiveId" clId="{03A1ED56-43C1-42EB-B6EE-6B0C1468EAAE}" dt="2020-03-15T13:11:02.623" v="986" actId="47"/>
        <pc:sldMkLst>
          <pc:docMk/>
          <pc:sldMk cId="3598152588" sldId="394"/>
        </pc:sldMkLst>
        <pc:spChg chg="add mod">
          <ac:chgData name="Samson Christopher" userId="6a13b5f1e64a53ae" providerId="LiveId" clId="{03A1ED56-43C1-42EB-B6EE-6B0C1468EAAE}" dt="2020-03-15T06:39:01.528" v="131" actId="1036"/>
          <ac:spMkLst>
            <pc:docMk/>
            <pc:sldMk cId="3598152588" sldId="394"/>
            <ac:spMk id="2" creationId="{520891A1-E8DE-41A8-9271-6AFA2C0C6D2F}"/>
          </ac:spMkLst>
        </pc:spChg>
      </pc:sldChg>
      <pc:sldChg chg="add del">
        <pc:chgData name="Samson Christopher" userId="6a13b5f1e64a53ae" providerId="LiveId" clId="{03A1ED56-43C1-42EB-B6EE-6B0C1468EAAE}" dt="2020-03-15T06:37:00.227" v="46" actId="47"/>
        <pc:sldMkLst>
          <pc:docMk/>
          <pc:sldMk cId="2833282728" sldId="395"/>
        </pc:sldMkLst>
      </pc:sldChg>
      <pc:sldChg chg="add del">
        <pc:chgData name="Samson Christopher" userId="6a13b5f1e64a53ae" providerId="LiveId" clId="{03A1ED56-43C1-42EB-B6EE-6B0C1468EAAE}" dt="2020-03-15T06:37:00.721" v="47" actId="47"/>
        <pc:sldMkLst>
          <pc:docMk/>
          <pc:sldMk cId="2949624768" sldId="396"/>
        </pc:sldMkLst>
      </pc:sldChg>
    </pc:docChg>
  </pc:docChgLst>
  <pc:docChgLst>
    <pc:chgData name="Samson Christopher" userId="6a13b5f1e64a53ae" providerId="LiveId" clId="{3B040BDF-09F8-450A-BD17-439EFB781058}"/>
    <pc:docChg chg="custSel addSld delSld modSld">
      <pc:chgData name="Samson Christopher" userId="6a13b5f1e64a53ae" providerId="LiveId" clId="{3B040BDF-09F8-450A-BD17-439EFB781058}" dt="2020-01-19T03:11:33.896" v="534" actId="1035"/>
      <pc:docMkLst>
        <pc:docMk/>
      </pc:docMkLst>
      <pc:sldChg chg="del">
        <pc:chgData name="Samson Christopher" userId="6a13b5f1e64a53ae" providerId="LiveId" clId="{3B040BDF-09F8-450A-BD17-439EFB781058}" dt="2020-01-19T03:07:49.613" v="35" actId="47"/>
        <pc:sldMkLst>
          <pc:docMk/>
          <pc:sldMk cId="3263036268" sldId="269"/>
        </pc:sldMkLst>
      </pc:sldChg>
      <pc:sldChg chg="addSp delSp modSp add">
        <pc:chgData name="Samson Christopher" userId="6a13b5f1e64a53ae" providerId="LiveId" clId="{3B040BDF-09F8-450A-BD17-439EFB781058}" dt="2020-01-19T03:08:50.775" v="104" actId="1036"/>
        <pc:sldMkLst>
          <pc:docMk/>
          <pc:sldMk cId="662415874" sldId="270"/>
        </pc:sldMkLst>
        <pc:spChg chg="add mod">
          <ac:chgData name="Samson Christopher" userId="6a13b5f1e64a53ae" providerId="LiveId" clId="{3B040BDF-09F8-450A-BD17-439EFB781058}" dt="2020-01-19T03:08:50.775" v="104" actId="1036"/>
          <ac:spMkLst>
            <pc:docMk/>
            <pc:sldMk cId="662415874" sldId="270"/>
            <ac:spMk id="2" creationId="{B080A94B-DF67-4543-88B7-14A45753A11A}"/>
          </ac:spMkLst>
        </pc:spChg>
        <pc:spChg chg="del">
          <ac:chgData name="Samson Christopher" userId="6a13b5f1e64a53ae" providerId="LiveId" clId="{3B040BDF-09F8-450A-BD17-439EFB781058}" dt="2020-01-19T03:04:52.101" v="6" actId="478"/>
          <ac:spMkLst>
            <pc:docMk/>
            <pc:sldMk cId="662415874" sldId="270"/>
            <ac:spMk id="3" creationId="{49037711-142F-4E76-B63B-93C459E3DEBD}"/>
          </ac:spMkLst>
        </pc:spChg>
      </pc:sldChg>
      <pc:sldChg chg="del">
        <pc:chgData name="Samson Christopher" userId="6a13b5f1e64a53ae" providerId="LiveId" clId="{3B040BDF-09F8-450A-BD17-439EFB781058}" dt="2020-01-19T03:04:44.811" v="0" actId="47"/>
        <pc:sldMkLst>
          <pc:docMk/>
          <pc:sldMk cId="2684322283" sldId="270"/>
        </pc:sldMkLst>
      </pc:sldChg>
      <pc:sldChg chg="addSp modSp add">
        <pc:chgData name="Samson Christopher" userId="6a13b5f1e64a53ae" providerId="LiveId" clId="{3B040BDF-09F8-450A-BD17-439EFB781058}" dt="2020-01-19T03:09:04.384" v="162" actId="1036"/>
        <pc:sldMkLst>
          <pc:docMk/>
          <pc:sldMk cId="2591858285" sldId="271"/>
        </pc:sldMkLst>
        <pc:spChg chg="add mod">
          <ac:chgData name="Samson Christopher" userId="6a13b5f1e64a53ae" providerId="LiveId" clId="{3B040BDF-09F8-450A-BD17-439EFB781058}" dt="2020-01-19T03:09:04.384" v="162" actId="1036"/>
          <ac:spMkLst>
            <pc:docMk/>
            <pc:sldMk cId="2591858285" sldId="271"/>
            <ac:spMk id="2" creationId="{F4C6E89D-4AC6-4F53-B5F0-B58FF55EE6FF}"/>
          </ac:spMkLst>
        </pc:spChg>
      </pc:sldChg>
      <pc:sldChg chg="del">
        <pc:chgData name="Samson Christopher" userId="6a13b5f1e64a53ae" providerId="LiveId" clId="{3B040BDF-09F8-450A-BD17-439EFB781058}" dt="2020-01-19T03:04:45.001" v="1" actId="47"/>
        <pc:sldMkLst>
          <pc:docMk/>
          <pc:sldMk cId="2829024046" sldId="271"/>
        </pc:sldMkLst>
      </pc:sldChg>
      <pc:sldChg chg="addSp modSp add">
        <pc:chgData name="Samson Christopher" userId="6a13b5f1e64a53ae" providerId="LiveId" clId="{3B040BDF-09F8-450A-BD17-439EFB781058}" dt="2020-01-19T03:09:39.802" v="245" actId="1035"/>
        <pc:sldMkLst>
          <pc:docMk/>
          <pc:sldMk cId="363428127" sldId="272"/>
        </pc:sldMkLst>
        <pc:spChg chg="add mod">
          <ac:chgData name="Samson Christopher" userId="6a13b5f1e64a53ae" providerId="LiveId" clId="{3B040BDF-09F8-450A-BD17-439EFB781058}" dt="2020-01-19T03:09:39.802" v="245" actId="1035"/>
          <ac:spMkLst>
            <pc:docMk/>
            <pc:sldMk cId="363428127" sldId="272"/>
            <ac:spMk id="2" creationId="{38AEE5BB-7DFA-4A60-8379-51CAFB1E4D19}"/>
          </ac:spMkLst>
        </pc:spChg>
      </pc:sldChg>
      <pc:sldChg chg="del">
        <pc:chgData name="Samson Christopher" userId="6a13b5f1e64a53ae" providerId="LiveId" clId="{3B040BDF-09F8-450A-BD17-439EFB781058}" dt="2020-01-19T03:04:45.146" v="2" actId="47"/>
        <pc:sldMkLst>
          <pc:docMk/>
          <pc:sldMk cId="3411163202" sldId="272"/>
        </pc:sldMkLst>
      </pc:sldChg>
      <pc:sldChg chg="addSp modSp add">
        <pc:chgData name="Samson Christopher" userId="6a13b5f1e64a53ae" providerId="LiveId" clId="{3B040BDF-09F8-450A-BD17-439EFB781058}" dt="2020-01-19T03:09:55.324" v="296" actId="1036"/>
        <pc:sldMkLst>
          <pc:docMk/>
          <pc:sldMk cId="3943735519" sldId="273"/>
        </pc:sldMkLst>
        <pc:spChg chg="add mod">
          <ac:chgData name="Samson Christopher" userId="6a13b5f1e64a53ae" providerId="LiveId" clId="{3B040BDF-09F8-450A-BD17-439EFB781058}" dt="2020-01-19T03:09:55.324" v="296" actId="1036"/>
          <ac:spMkLst>
            <pc:docMk/>
            <pc:sldMk cId="3943735519" sldId="273"/>
            <ac:spMk id="2" creationId="{2F968531-D7F4-4D4F-8CDC-8897D2DEE34C}"/>
          </ac:spMkLst>
        </pc:spChg>
      </pc:sldChg>
      <pc:sldChg chg="del">
        <pc:chgData name="Samson Christopher" userId="6a13b5f1e64a53ae" providerId="LiveId" clId="{3B040BDF-09F8-450A-BD17-439EFB781058}" dt="2020-01-19T03:04:45.303" v="3" actId="47"/>
        <pc:sldMkLst>
          <pc:docMk/>
          <pc:sldMk cId="4243651384" sldId="273"/>
        </pc:sldMkLst>
      </pc:sldChg>
      <pc:sldChg chg="del">
        <pc:chgData name="Samson Christopher" userId="6a13b5f1e64a53ae" providerId="LiveId" clId="{3B040BDF-09F8-450A-BD17-439EFB781058}" dt="2020-01-19T03:04:46.004" v="4" actId="47"/>
        <pc:sldMkLst>
          <pc:docMk/>
          <pc:sldMk cId="1955277305" sldId="274"/>
        </pc:sldMkLst>
      </pc:sldChg>
      <pc:sldChg chg="addSp modSp add">
        <pc:chgData name="Samson Christopher" userId="6a13b5f1e64a53ae" providerId="LiveId" clId="{3B040BDF-09F8-450A-BD17-439EFB781058}" dt="2020-01-19T03:10:15.593" v="316" actId="1036"/>
        <pc:sldMkLst>
          <pc:docMk/>
          <pc:sldMk cId="3887046672" sldId="274"/>
        </pc:sldMkLst>
        <pc:spChg chg="add mod">
          <ac:chgData name="Samson Christopher" userId="6a13b5f1e64a53ae" providerId="LiveId" clId="{3B040BDF-09F8-450A-BD17-439EFB781058}" dt="2020-01-19T03:10:15.593" v="316" actId="1036"/>
          <ac:spMkLst>
            <pc:docMk/>
            <pc:sldMk cId="3887046672" sldId="274"/>
            <ac:spMk id="2" creationId="{E358E82C-7618-471E-89EA-0042F8EB992D}"/>
          </ac:spMkLst>
        </pc:spChg>
      </pc:sldChg>
      <pc:sldChg chg="addSp modSp add">
        <pc:chgData name="Samson Christopher" userId="6a13b5f1e64a53ae" providerId="LiveId" clId="{3B040BDF-09F8-450A-BD17-439EFB781058}" dt="2020-01-19T03:10:46.371" v="399" actId="1036"/>
        <pc:sldMkLst>
          <pc:docMk/>
          <pc:sldMk cId="4039317256" sldId="275"/>
        </pc:sldMkLst>
        <pc:spChg chg="add mod">
          <ac:chgData name="Samson Christopher" userId="6a13b5f1e64a53ae" providerId="LiveId" clId="{3B040BDF-09F8-450A-BD17-439EFB781058}" dt="2020-01-19T03:10:46.371" v="399" actId="1036"/>
          <ac:spMkLst>
            <pc:docMk/>
            <pc:sldMk cId="4039317256" sldId="275"/>
            <ac:spMk id="2" creationId="{FAA6AE80-8DAC-414A-9855-1B741549F28B}"/>
          </ac:spMkLst>
        </pc:spChg>
      </pc:sldChg>
      <pc:sldChg chg="addSp modSp add">
        <pc:chgData name="Samson Christopher" userId="6a13b5f1e64a53ae" providerId="LiveId" clId="{3B040BDF-09F8-450A-BD17-439EFB781058}" dt="2020-01-19T03:11:17.617" v="470" actId="1035"/>
        <pc:sldMkLst>
          <pc:docMk/>
          <pc:sldMk cId="1995236991" sldId="276"/>
        </pc:sldMkLst>
        <pc:spChg chg="add mod">
          <ac:chgData name="Samson Christopher" userId="6a13b5f1e64a53ae" providerId="LiveId" clId="{3B040BDF-09F8-450A-BD17-439EFB781058}" dt="2020-01-19T03:11:17.617" v="470" actId="1035"/>
          <ac:spMkLst>
            <pc:docMk/>
            <pc:sldMk cId="1995236991" sldId="276"/>
            <ac:spMk id="2" creationId="{5B3F3271-01BB-4BB1-8FA2-F56AAA63C8DB}"/>
          </ac:spMkLst>
        </pc:spChg>
      </pc:sldChg>
      <pc:sldChg chg="addSp modSp add">
        <pc:chgData name="Samson Christopher" userId="6a13b5f1e64a53ae" providerId="LiveId" clId="{3B040BDF-09F8-450A-BD17-439EFB781058}" dt="2020-01-19T03:11:33.896" v="534" actId="1035"/>
        <pc:sldMkLst>
          <pc:docMk/>
          <pc:sldMk cId="3745078439" sldId="277"/>
        </pc:sldMkLst>
        <pc:spChg chg="add mod">
          <ac:chgData name="Samson Christopher" userId="6a13b5f1e64a53ae" providerId="LiveId" clId="{3B040BDF-09F8-450A-BD17-439EFB781058}" dt="2020-01-19T03:11:33.896" v="534" actId="1035"/>
          <ac:spMkLst>
            <pc:docMk/>
            <pc:sldMk cId="3745078439" sldId="277"/>
            <ac:spMk id="2" creationId="{31959FFC-98D1-4A78-AE6C-00C8DFB5EC53}"/>
          </ac:spMkLst>
        </pc:spChg>
      </pc:sldChg>
      <pc:sldChg chg="add del">
        <pc:chgData name="Samson Christopher" userId="6a13b5f1e64a53ae" providerId="LiveId" clId="{3B040BDF-09F8-450A-BD17-439EFB781058}" dt="2020-01-19T03:07:39.764" v="28" actId="47"/>
        <pc:sldMkLst>
          <pc:docMk/>
          <pc:sldMk cId="503389465" sldId="278"/>
        </pc:sldMkLst>
      </pc:sldChg>
      <pc:sldChg chg="add del">
        <pc:chgData name="Samson Christopher" userId="6a13b5f1e64a53ae" providerId="LiveId" clId="{3B040BDF-09F8-450A-BD17-439EFB781058}" dt="2020-01-19T03:07:40.175" v="29" actId="47"/>
        <pc:sldMkLst>
          <pc:docMk/>
          <pc:sldMk cId="3206180162" sldId="279"/>
        </pc:sldMkLst>
      </pc:sldChg>
      <pc:sldChg chg="add del">
        <pc:chgData name="Samson Christopher" userId="6a13b5f1e64a53ae" providerId="LiveId" clId="{3B040BDF-09F8-450A-BD17-439EFB781058}" dt="2020-01-19T03:07:40.614" v="30" actId="47"/>
        <pc:sldMkLst>
          <pc:docMk/>
          <pc:sldMk cId="336438015" sldId="280"/>
        </pc:sldMkLst>
      </pc:sldChg>
      <pc:sldChg chg="add del">
        <pc:chgData name="Samson Christopher" userId="6a13b5f1e64a53ae" providerId="LiveId" clId="{3B040BDF-09F8-450A-BD17-439EFB781058}" dt="2020-01-19T03:07:41.022" v="31" actId="47"/>
        <pc:sldMkLst>
          <pc:docMk/>
          <pc:sldMk cId="2190530541" sldId="281"/>
        </pc:sldMkLst>
      </pc:sldChg>
      <pc:sldChg chg="add del">
        <pc:chgData name="Samson Christopher" userId="6a13b5f1e64a53ae" providerId="LiveId" clId="{3B040BDF-09F8-450A-BD17-439EFB781058}" dt="2020-01-19T03:07:41.524" v="32" actId="47"/>
        <pc:sldMkLst>
          <pc:docMk/>
          <pc:sldMk cId="2954985447" sldId="282"/>
        </pc:sldMkLst>
      </pc:sldChg>
      <pc:sldChg chg="add del">
        <pc:chgData name="Samson Christopher" userId="6a13b5f1e64a53ae" providerId="LiveId" clId="{3B040BDF-09F8-450A-BD17-439EFB781058}" dt="2020-01-19T03:07:42.198" v="33" actId="47"/>
        <pc:sldMkLst>
          <pc:docMk/>
          <pc:sldMk cId="316992078" sldId="283"/>
        </pc:sldMkLst>
      </pc:sldChg>
    </pc:docChg>
  </pc:docChgLst>
  <pc:docChgLst>
    <pc:chgData name="Samson Christopher" userId="6a13b5f1e64a53ae" providerId="LiveId" clId="{6E9BE6E0-5935-417B-B7A4-D349A07724D1}"/>
    <pc:docChg chg="undo custSel addSld delSld modSld">
      <pc:chgData name="Samson Christopher" userId="6a13b5f1e64a53ae" providerId="LiveId" clId="{6E9BE6E0-5935-417B-B7A4-D349A07724D1}" dt="2020-03-15T04:35:08.134" v="2205" actId="1036"/>
      <pc:docMkLst>
        <pc:docMk/>
      </pc:docMkLst>
      <pc:sldChg chg="del">
        <pc:chgData name="Samson Christopher" userId="6a13b5f1e64a53ae" providerId="LiveId" clId="{6E9BE6E0-5935-417B-B7A4-D349A07724D1}" dt="2020-03-15T00:45:49.242" v="48" actId="47"/>
        <pc:sldMkLst>
          <pc:docMk/>
          <pc:sldMk cId="785100316" sldId="365"/>
        </pc:sldMkLst>
      </pc:sldChg>
      <pc:sldChg chg="addSp delSp modSp add del mod">
        <pc:chgData name="Samson Christopher" userId="6a13b5f1e64a53ae" providerId="LiveId" clId="{6E9BE6E0-5935-417B-B7A4-D349A07724D1}" dt="2020-03-15T02:18:01.823" v="731" actId="47"/>
        <pc:sldMkLst>
          <pc:docMk/>
          <pc:sldMk cId="3210165435" sldId="366"/>
        </pc:sldMkLst>
        <pc:spChg chg="del">
          <ac:chgData name="Samson Christopher" userId="6a13b5f1e64a53ae" providerId="LiveId" clId="{6E9BE6E0-5935-417B-B7A4-D349A07724D1}" dt="2020-03-15T00:35:42.255" v="10" actId="478"/>
          <ac:spMkLst>
            <pc:docMk/>
            <pc:sldMk cId="3210165435" sldId="366"/>
            <ac:spMk id="2" creationId="{99775105-B2EB-46AA-994A-D2EC483D97C5}"/>
          </ac:spMkLst>
        </pc:spChg>
        <pc:spChg chg="add mod">
          <ac:chgData name="Samson Christopher" userId="6a13b5f1e64a53ae" providerId="LiveId" clId="{6E9BE6E0-5935-417B-B7A4-D349A07724D1}" dt="2020-03-15T00:47:02.683" v="117" actId="1036"/>
          <ac:spMkLst>
            <pc:docMk/>
            <pc:sldMk cId="3210165435" sldId="366"/>
            <ac:spMk id="4" creationId="{86618843-D6A0-465E-9171-013F089DBE2E}"/>
          </ac:spMkLst>
        </pc:spChg>
      </pc:sldChg>
      <pc:sldChg chg="del">
        <pc:chgData name="Samson Christopher" userId="6a13b5f1e64a53ae" providerId="LiveId" clId="{6E9BE6E0-5935-417B-B7A4-D349A07724D1}" dt="2020-03-15T00:35:36.751" v="0" actId="47"/>
        <pc:sldMkLst>
          <pc:docMk/>
          <pc:sldMk cId="951706629" sldId="367"/>
        </pc:sldMkLst>
      </pc:sldChg>
      <pc:sldChg chg="addSp delSp modSp add del mod">
        <pc:chgData name="Samson Christopher" userId="6a13b5f1e64a53ae" providerId="LiveId" clId="{6E9BE6E0-5935-417B-B7A4-D349A07724D1}" dt="2020-03-15T04:31:17.590" v="1560" actId="47"/>
        <pc:sldMkLst>
          <pc:docMk/>
          <pc:sldMk cId="1490157642" sldId="367"/>
        </pc:sldMkLst>
        <pc:spChg chg="add mod">
          <ac:chgData name="Samson Christopher" userId="6a13b5f1e64a53ae" providerId="LiveId" clId="{6E9BE6E0-5935-417B-B7A4-D349A07724D1}" dt="2020-03-15T02:19:37.304" v="811" actId="1035"/>
          <ac:spMkLst>
            <pc:docMk/>
            <pc:sldMk cId="1490157642" sldId="367"/>
            <ac:spMk id="2" creationId="{07B7E0C4-FAC7-4A24-BB2C-BA4900C6AEA6}"/>
          </ac:spMkLst>
        </pc:spChg>
        <pc:spChg chg="add del mod">
          <ac:chgData name="Samson Christopher" userId="6a13b5f1e64a53ae" providerId="LiveId" clId="{6E9BE6E0-5935-417B-B7A4-D349A07724D1}" dt="2020-03-15T00:54:13.780" v="683" actId="478"/>
          <ac:spMkLst>
            <pc:docMk/>
            <pc:sldMk cId="1490157642" sldId="367"/>
            <ac:spMk id="2" creationId="{492FFAFE-4932-443A-A3C0-160A60E0A188}"/>
          </ac:spMkLst>
        </pc:spChg>
        <pc:spChg chg="add del">
          <ac:chgData name="Samson Christopher" userId="6a13b5f1e64a53ae" providerId="LiveId" clId="{6E9BE6E0-5935-417B-B7A4-D349A07724D1}" dt="2020-03-15T00:55:36.549" v="702" actId="478"/>
          <ac:spMkLst>
            <pc:docMk/>
            <pc:sldMk cId="1490157642" sldId="367"/>
            <ac:spMk id="3" creationId="{F683DF2C-AEF2-4D21-ADA4-371B189EBB15}"/>
          </ac:spMkLst>
        </pc:spChg>
      </pc:sldChg>
      <pc:sldChg chg="addSp modSp add del mod">
        <pc:chgData name="Samson Christopher" userId="6a13b5f1e64a53ae" providerId="LiveId" clId="{6E9BE6E0-5935-417B-B7A4-D349A07724D1}" dt="2020-03-15T00:54:09.273" v="673" actId="47"/>
        <pc:sldMkLst>
          <pc:docMk/>
          <pc:sldMk cId="720452428" sldId="368"/>
        </pc:sldMkLst>
        <pc:spChg chg="add mod">
          <ac:chgData name="Samson Christopher" userId="6a13b5f1e64a53ae" providerId="LiveId" clId="{6E9BE6E0-5935-417B-B7A4-D349A07724D1}" dt="2020-03-15T00:48:35.488" v="250" actId="1035"/>
          <ac:spMkLst>
            <pc:docMk/>
            <pc:sldMk cId="720452428" sldId="368"/>
            <ac:spMk id="2" creationId="{6340F994-5A71-4149-8A3E-7D64648CAAAF}"/>
          </ac:spMkLst>
        </pc:spChg>
      </pc:sldChg>
      <pc:sldChg chg="addSp delSp modSp add del mod">
        <pc:chgData name="Samson Christopher" userId="6a13b5f1e64a53ae" providerId="LiveId" clId="{6E9BE6E0-5935-417B-B7A4-D349A07724D1}" dt="2020-03-15T04:32:02.868" v="1632" actId="1036"/>
        <pc:sldMkLst>
          <pc:docMk/>
          <pc:sldMk cId="1129505067" sldId="368"/>
        </pc:sldMkLst>
        <pc:spChg chg="add del mod">
          <ac:chgData name="Samson Christopher" userId="6a13b5f1e64a53ae" providerId="LiveId" clId="{6E9BE6E0-5935-417B-B7A4-D349A07724D1}" dt="2020-03-15T04:28:14.256" v="1526" actId="478"/>
          <ac:spMkLst>
            <pc:docMk/>
            <pc:sldMk cId="1129505067" sldId="368"/>
            <ac:spMk id="2" creationId="{C60FCB0D-61B8-4C52-9CFD-A56B85E575E8}"/>
          </ac:spMkLst>
        </pc:spChg>
        <pc:spChg chg="add mod">
          <ac:chgData name="Samson Christopher" userId="6a13b5f1e64a53ae" providerId="LiveId" clId="{6E9BE6E0-5935-417B-B7A4-D349A07724D1}" dt="2020-03-15T04:32:02.868" v="1632" actId="1036"/>
          <ac:spMkLst>
            <pc:docMk/>
            <pc:sldMk cId="1129505067" sldId="368"/>
            <ac:spMk id="3" creationId="{55CE0C5E-C344-477E-8232-BEF68CE21806}"/>
          </ac:spMkLst>
        </pc:spChg>
      </pc:sldChg>
      <pc:sldChg chg="del">
        <pc:chgData name="Samson Christopher" userId="6a13b5f1e64a53ae" providerId="LiveId" clId="{6E9BE6E0-5935-417B-B7A4-D349A07724D1}" dt="2020-03-15T00:35:37.036" v="1" actId="47"/>
        <pc:sldMkLst>
          <pc:docMk/>
          <pc:sldMk cId="3195694629" sldId="368"/>
        </pc:sldMkLst>
      </pc:sldChg>
      <pc:sldChg chg="addSp modSp add del mod">
        <pc:chgData name="Samson Christopher" userId="6a13b5f1e64a53ae" providerId="LiveId" clId="{6E9BE6E0-5935-417B-B7A4-D349A07724D1}" dt="2020-03-15T04:28:07.138" v="1514" actId="47"/>
        <pc:sldMkLst>
          <pc:docMk/>
          <pc:sldMk cId="1026448734" sldId="369"/>
        </pc:sldMkLst>
        <pc:spChg chg="add mod">
          <ac:chgData name="Samson Christopher" userId="6a13b5f1e64a53ae" providerId="LiveId" clId="{6E9BE6E0-5935-417B-B7A4-D349A07724D1}" dt="2020-03-15T02:20:08.323" v="920" actId="1035"/>
          <ac:spMkLst>
            <pc:docMk/>
            <pc:sldMk cId="1026448734" sldId="369"/>
            <ac:spMk id="2" creationId="{CC5DC129-F8C1-4788-AAAE-66F57A2DA2E1}"/>
          </ac:spMkLst>
        </pc:spChg>
      </pc:sldChg>
      <pc:sldChg chg="del">
        <pc:chgData name="Samson Christopher" userId="6a13b5f1e64a53ae" providerId="LiveId" clId="{6E9BE6E0-5935-417B-B7A4-D349A07724D1}" dt="2020-03-15T00:35:37.255" v="2" actId="47"/>
        <pc:sldMkLst>
          <pc:docMk/>
          <pc:sldMk cId="1282048565" sldId="369"/>
        </pc:sldMkLst>
      </pc:sldChg>
      <pc:sldChg chg="addSp modSp add mod">
        <pc:chgData name="Samson Christopher" userId="6a13b5f1e64a53ae" providerId="LiveId" clId="{6E9BE6E0-5935-417B-B7A4-D349A07724D1}" dt="2020-03-15T04:32:31.890" v="1702" actId="1036"/>
        <pc:sldMkLst>
          <pc:docMk/>
          <pc:sldMk cId="2279430297" sldId="369"/>
        </pc:sldMkLst>
        <pc:spChg chg="add mod">
          <ac:chgData name="Samson Christopher" userId="6a13b5f1e64a53ae" providerId="LiveId" clId="{6E9BE6E0-5935-417B-B7A4-D349A07724D1}" dt="2020-03-15T04:32:31.890" v="1702" actId="1036"/>
          <ac:spMkLst>
            <pc:docMk/>
            <pc:sldMk cId="2279430297" sldId="369"/>
            <ac:spMk id="2" creationId="{D868CE0B-729B-4CCB-836B-A9D3D4A42725}"/>
          </ac:spMkLst>
        </pc:spChg>
      </pc:sldChg>
      <pc:sldChg chg="addSp modSp add del mod">
        <pc:chgData name="Samson Christopher" userId="6a13b5f1e64a53ae" providerId="LiveId" clId="{6E9BE6E0-5935-417B-B7A4-D349A07724D1}" dt="2020-03-15T00:54:09.787" v="674" actId="47"/>
        <pc:sldMkLst>
          <pc:docMk/>
          <pc:sldMk cId="4251296268" sldId="369"/>
        </pc:sldMkLst>
        <pc:spChg chg="add mod">
          <ac:chgData name="Samson Christopher" userId="6a13b5f1e64a53ae" providerId="LiveId" clId="{6E9BE6E0-5935-417B-B7A4-D349A07724D1}" dt="2020-03-15T00:48:59.213" v="318" actId="1036"/>
          <ac:spMkLst>
            <pc:docMk/>
            <pc:sldMk cId="4251296268" sldId="369"/>
            <ac:spMk id="2" creationId="{69AA317D-C76A-4307-A660-3A57C50883EA}"/>
          </ac:spMkLst>
        </pc:spChg>
        <pc:spChg chg="mod">
          <ac:chgData name="Samson Christopher" userId="6a13b5f1e64a53ae" providerId="LiveId" clId="{6E9BE6E0-5935-417B-B7A4-D349A07724D1}" dt="2020-03-15T00:48:52.230" v="311" actId="1035"/>
          <ac:spMkLst>
            <pc:docMk/>
            <pc:sldMk cId="4251296268" sldId="369"/>
            <ac:spMk id="6" creationId="{78BDB258-58CC-44AE-80BE-DB2ADED7CF91}"/>
          </ac:spMkLst>
        </pc:spChg>
      </pc:sldChg>
      <pc:sldChg chg="addSp modSp add del mod">
        <pc:chgData name="Samson Christopher" userId="6a13b5f1e64a53ae" providerId="LiveId" clId="{6E9BE6E0-5935-417B-B7A4-D349A07724D1}" dt="2020-03-15T00:54:09.836" v="675" actId="47"/>
        <pc:sldMkLst>
          <pc:docMk/>
          <pc:sldMk cId="3826028994" sldId="370"/>
        </pc:sldMkLst>
        <pc:spChg chg="add mod">
          <ac:chgData name="Samson Christopher" userId="6a13b5f1e64a53ae" providerId="LiveId" clId="{6E9BE6E0-5935-417B-B7A4-D349A07724D1}" dt="2020-03-15T00:49:12.650" v="369" actId="1036"/>
          <ac:spMkLst>
            <pc:docMk/>
            <pc:sldMk cId="3826028994" sldId="370"/>
            <ac:spMk id="2" creationId="{E01202B8-09B6-45E7-835A-4EE0D45DF6C7}"/>
          </ac:spMkLst>
        </pc:spChg>
      </pc:sldChg>
      <pc:sldChg chg="addSp modSp add mod">
        <pc:chgData name="Samson Christopher" userId="6a13b5f1e64a53ae" providerId="LiveId" clId="{6E9BE6E0-5935-417B-B7A4-D349A07724D1}" dt="2020-03-15T04:32:48.129" v="1753" actId="1036"/>
        <pc:sldMkLst>
          <pc:docMk/>
          <pc:sldMk cId="4055324737" sldId="370"/>
        </pc:sldMkLst>
        <pc:spChg chg="add mod">
          <ac:chgData name="Samson Christopher" userId="6a13b5f1e64a53ae" providerId="LiveId" clId="{6E9BE6E0-5935-417B-B7A4-D349A07724D1}" dt="2020-03-15T04:32:48.129" v="1753" actId="1036"/>
          <ac:spMkLst>
            <pc:docMk/>
            <pc:sldMk cId="4055324737" sldId="370"/>
            <ac:spMk id="2" creationId="{1A2A30AE-EA48-4E2F-BE25-5BF7D4E2469D}"/>
          </ac:spMkLst>
        </pc:spChg>
      </pc:sldChg>
      <pc:sldChg chg="addSp modSp add del mod">
        <pc:chgData name="Samson Christopher" userId="6a13b5f1e64a53ae" providerId="LiveId" clId="{6E9BE6E0-5935-417B-B7A4-D349A07724D1}" dt="2020-03-15T04:28:07.352" v="1515" actId="47"/>
        <pc:sldMkLst>
          <pc:docMk/>
          <pc:sldMk cId="4133888826" sldId="370"/>
        </pc:sldMkLst>
        <pc:spChg chg="add mod">
          <ac:chgData name="Samson Christopher" userId="6a13b5f1e64a53ae" providerId="LiveId" clId="{6E9BE6E0-5935-417B-B7A4-D349A07724D1}" dt="2020-03-15T02:20:19.830" v="974" actId="1036"/>
          <ac:spMkLst>
            <pc:docMk/>
            <pc:sldMk cId="4133888826" sldId="370"/>
            <ac:spMk id="2" creationId="{262926C8-7EB4-476B-B7D8-2DB217C4DC57}"/>
          </ac:spMkLst>
        </pc:spChg>
      </pc:sldChg>
      <pc:sldChg chg="del">
        <pc:chgData name="Samson Christopher" userId="6a13b5f1e64a53ae" providerId="LiveId" clId="{6E9BE6E0-5935-417B-B7A4-D349A07724D1}" dt="2020-03-15T00:35:37.536" v="3" actId="47"/>
        <pc:sldMkLst>
          <pc:docMk/>
          <pc:sldMk cId="4228004912" sldId="370"/>
        </pc:sldMkLst>
      </pc:sldChg>
      <pc:sldChg chg="addSp modSp add del mod">
        <pc:chgData name="Samson Christopher" userId="6a13b5f1e64a53ae" providerId="LiveId" clId="{6E9BE6E0-5935-417B-B7A4-D349A07724D1}" dt="2020-03-15T00:54:09.858" v="676" actId="47"/>
        <pc:sldMkLst>
          <pc:docMk/>
          <pc:sldMk cId="57325109" sldId="371"/>
        </pc:sldMkLst>
        <pc:spChg chg="add mod">
          <ac:chgData name="Samson Christopher" userId="6a13b5f1e64a53ae" providerId="LiveId" clId="{6E9BE6E0-5935-417B-B7A4-D349A07724D1}" dt="2020-03-15T00:49:36.429" v="418" actId="1035"/>
          <ac:spMkLst>
            <pc:docMk/>
            <pc:sldMk cId="57325109" sldId="371"/>
            <ac:spMk id="2" creationId="{8DDAAAEC-9DBC-4D12-A7A0-F6084AB6C862}"/>
          </ac:spMkLst>
        </pc:spChg>
      </pc:sldChg>
      <pc:sldChg chg="del">
        <pc:chgData name="Samson Christopher" userId="6a13b5f1e64a53ae" providerId="LiveId" clId="{6E9BE6E0-5935-417B-B7A4-D349A07724D1}" dt="2020-03-15T00:35:37.742" v="4" actId="47"/>
        <pc:sldMkLst>
          <pc:docMk/>
          <pc:sldMk cId="1350673632" sldId="371"/>
        </pc:sldMkLst>
      </pc:sldChg>
      <pc:sldChg chg="addSp modSp add mod">
        <pc:chgData name="Samson Christopher" userId="6a13b5f1e64a53ae" providerId="LiveId" clId="{6E9BE6E0-5935-417B-B7A4-D349A07724D1}" dt="2020-03-15T04:32:59.949" v="1799" actId="1035"/>
        <pc:sldMkLst>
          <pc:docMk/>
          <pc:sldMk cId="1664936862" sldId="371"/>
        </pc:sldMkLst>
        <pc:spChg chg="add mod">
          <ac:chgData name="Samson Christopher" userId="6a13b5f1e64a53ae" providerId="LiveId" clId="{6E9BE6E0-5935-417B-B7A4-D349A07724D1}" dt="2020-03-15T04:32:59.949" v="1799" actId="1035"/>
          <ac:spMkLst>
            <pc:docMk/>
            <pc:sldMk cId="1664936862" sldId="371"/>
            <ac:spMk id="2" creationId="{68552977-A689-4D52-8169-40011A701E52}"/>
          </ac:spMkLst>
        </pc:spChg>
      </pc:sldChg>
      <pc:sldChg chg="addSp modSp add del mod">
        <pc:chgData name="Samson Christopher" userId="6a13b5f1e64a53ae" providerId="LiveId" clId="{6E9BE6E0-5935-417B-B7A4-D349A07724D1}" dt="2020-03-15T04:28:07.545" v="1516" actId="47"/>
        <pc:sldMkLst>
          <pc:docMk/>
          <pc:sldMk cId="4197021232" sldId="371"/>
        </pc:sldMkLst>
        <pc:spChg chg="add mod">
          <ac:chgData name="Samson Christopher" userId="6a13b5f1e64a53ae" providerId="LiveId" clId="{6E9BE6E0-5935-417B-B7A4-D349A07724D1}" dt="2020-03-15T02:20:33.132" v="1029" actId="1035"/>
          <ac:spMkLst>
            <pc:docMk/>
            <pc:sldMk cId="4197021232" sldId="371"/>
            <ac:spMk id="2" creationId="{3AF7DDB9-5009-457B-A51C-23AB8DD2DA6F}"/>
          </ac:spMkLst>
        </pc:spChg>
      </pc:sldChg>
      <pc:sldChg chg="addSp modSp add mod">
        <pc:chgData name="Samson Christopher" userId="6a13b5f1e64a53ae" providerId="LiveId" clId="{6E9BE6E0-5935-417B-B7A4-D349A07724D1}" dt="2020-03-15T04:33:34.370" v="1866" actId="1035"/>
        <pc:sldMkLst>
          <pc:docMk/>
          <pc:sldMk cId="2732546716" sldId="372"/>
        </pc:sldMkLst>
        <pc:spChg chg="add mod">
          <ac:chgData name="Samson Christopher" userId="6a13b5f1e64a53ae" providerId="LiveId" clId="{6E9BE6E0-5935-417B-B7A4-D349A07724D1}" dt="2020-03-15T04:33:34.370" v="1866" actId="1035"/>
          <ac:spMkLst>
            <pc:docMk/>
            <pc:sldMk cId="2732546716" sldId="372"/>
            <ac:spMk id="2" creationId="{C0F576ED-EB48-46E9-B522-0E845DC5602C}"/>
          </ac:spMkLst>
        </pc:spChg>
      </pc:sldChg>
      <pc:sldChg chg="del">
        <pc:chgData name="Samson Christopher" userId="6a13b5f1e64a53ae" providerId="LiveId" clId="{6E9BE6E0-5935-417B-B7A4-D349A07724D1}" dt="2020-03-15T00:35:37.990" v="5" actId="47"/>
        <pc:sldMkLst>
          <pc:docMk/>
          <pc:sldMk cId="3321933026" sldId="372"/>
        </pc:sldMkLst>
      </pc:sldChg>
      <pc:sldChg chg="addSp modSp add del mod">
        <pc:chgData name="Samson Christopher" userId="6a13b5f1e64a53ae" providerId="LiveId" clId="{6E9BE6E0-5935-417B-B7A4-D349A07724D1}" dt="2020-03-15T04:28:07.782" v="1517" actId="47"/>
        <pc:sldMkLst>
          <pc:docMk/>
          <pc:sldMk cId="3486188096" sldId="372"/>
        </pc:sldMkLst>
        <pc:spChg chg="add mod">
          <ac:chgData name="Samson Christopher" userId="6a13b5f1e64a53ae" providerId="LiveId" clId="{6E9BE6E0-5935-417B-B7A4-D349A07724D1}" dt="2020-03-15T02:20:46.090" v="1085" actId="1036"/>
          <ac:spMkLst>
            <pc:docMk/>
            <pc:sldMk cId="3486188096" sldId="372"/>
            <ac:spMk id="2" creationId="{DF64EFA3-C68E-4CFE-BACB-2408F67696D2}"/>
          </ac:spMkLst>
        </pc:spChg>
      </pc:sldChg>
      <pc:sldChg chg="addSp modSp add del mod">
        <pc:chgData name="Samson Christopher" userId="6a13b5f1e64a53ae" providerId="LiveId" clId="{6E9BE6E0-5935-417B-B7A4-D349A07724D1}" dt="2020-03-15T00:54:09.899" v="677" actId="47"/>
        <pc:sldMkLst>
          <pc:docMk/>
          <pc:sldMk cId="4119780076" sldId="372"/>
        </pc:sldMkLst>
        <pc:spChg chg="add mod">
          <ac:chgData name="Samson Christopher" userId="6a13b5f1e64a53ae" providerId="LiveId" clId="{6E9BE6E0-5935-417B-B7A4-D349A07724D1}" dt="2020-03-15T00:50:04.699" v="485" actId="1035"/>
          <ac:spMkLst>
            <pc:docMk/>
            <pc:sldMk cId="4119780076" sldId="372"/>
            <ac:spMk id="2" creationId="{CD7FB1CC-A80D-482A-A6F7-EDBC86431E1B}"/>
          </ac:spMkLst>
        </pc:spChg>
      </pc:sldChg>
      <pc:sldChg chg="del">
        <pc:chgData name="Samson Christopher" userId="6a13b5f1e64a53ae" providerId="LiveId" clId="{6E9BE6E0-5935-417B-B7A4-D349A07724D1}" dt="2020-03-15T00:35:38.360" v="6" actId="47"/>
        <pc:sldMkLst>
          <pc:docMk/>
          <pc:sldMk cId="1714261817" sldId="373"/>
        </pc:sldMkLst>
      </pc:sldChg>
      <pc:sldChg chg="addSp modSp add mod">
        <pc:chgData name="Samson Christopher" userId="6a13b5f1e64a53ae" providerId="LiveId" clId="{6E9BE6E0-5935-417B-B7A4-D349A07724D1}" dt="2020-03-15T04:34:00.626" v="1940" actId="1036"/>
        <pc:sldMkLst>
          <pc:docMk/>
          <pc:sldMk cId="2233948244" sldId="373"/>
        </pc:sldMkLst>
        <pc:spChg chg="add mod">
          <ac:chgData name="Samson Christopher" userId="6a13b5f1e64a53ae" providerId="LiveId" clId="{6E9BE6E0-5935-417B-B7A4-D349A07724D1}" dt="2020-03-15T04:34:00.626" v="1940" actId="1036"/>
          <ac:spMkLst>
            <pc:docMk/>
            <pc:sldMk cId="2233948244" sldId="373"/>
            <ac:spMk id="2" creationId="{A7F736BD-A14F-4513-AEBA-97FC27667882}"/>
          </ac:spMkLst>
        </pc:spChg>
      </pc:sldChg>
      <pc:sldChg chg="addSp modSp add del mod">
        <pc:chgData name="Samson Christopher" userId="6a13b5f1e64a53ae" providerId="LiveId" clId="{6E9BE6E0-5935-417B-B7A4-D349A07724D1}" dt="2020-03-15T04:28:07.993" v="1518" actId="47"/>
        <pc:sldMkLst>
          <pc:docMk/>
          <pc:sldMk cId="2278328077" sldId="373"/>
        </pc:sldMkLst>
        <pc:spChg chg="add mod">
          <ac:chgData name="Samson Christopher" userId="6a13b5f1e64a53ae" providerId="LiveId" clId="{6E9BE6E0-5935-417B-B7A4-D349A07724D1}" dt="2020-03-15T02:21:02.013" v="1143" actId="1036"/>
          <ac:spMkLst>
            <pc:docMk/>
            <pc:sldMk cId="2278328077" sldId="373"/>
            <ac:spMk id="2" creationId="{98773F83-78C4-42EB-8502-AB8171884ECE}"/>
          </ac:spMkLst>
        </pc:spChg>
      </pc:sldChg>
      <pc:sldChg chg="addSp modSp add del mod">
        <pc:chgData name="Samson Christopher" userId="6a13b5f1e64a53ae" providerId="LiveId" clId="{6E9BE6E0-5935-417B-B7A4-D349A07724D1}" dt="2020-03-15T00:54:09.947" v="678" actId="47"/>
        <pc:sldMkLst>
          <pc:docMk/>
          <pc:sldMk cId="3511526777" sldId="373"/>
        </pc:sldMkLst>
        <pc:spChg chg="add mod">
          <ac:chgData name="Samson Christopher" userId="6a13b5f1e64a53ae" providerId="LiveId" clId="{6E9BE6E0-5935-417B-B7A4-D349A07724D1}" dt="2020-03-15T00:50:31.302" v="552" actId="1036"/>
          <ac:spMkLst>
            <pc:docMk/>
            <pc:sldMk cId="3511526777" sldId="373"/>
            <ac:spMk id="2" creationId="{C187A69C-A48F-45ED-A04D-379E0E987543}"/>
          </ac:spMkLst>
        </pc:spChg>
      </pc:sldChg>
      <pc:sldChg chg="addSp modSp add del mod">
        <pc:chgData name="Samson Christopher" userId="6a13b5f1e64a53ae" providerId="LiveId" clId="{6E9BE6E0-5935-417B-B7A4-D349A07724D1}" dt="2020-03-15T04:28:08.202" v="1519" actId="47"/>
        <pc:sldMkLst>
          <pc:docMk/>
          <pc:sldMk cId="656056024" sldId="374"/>
        </pc:sldMkLst>
        <pc:spChg chg="add mod">
          <ac:chgData name="Samson Christopher" userId="6a13b5f1e64a53ae" providerId="LiveId" clId="{6E9BE6E0-5935-417B-B7A4-D349A07724D1}" dt="2020-03-15T02:21:17.430" v="1211" actId="1036"/>
          <ac:spMkLst>
            <pc:docMk/>
            <pc:sldMk cId="656056024" sldId="374"/>
            <ac:spMk id="2" creationId="{D1A9E16F-FCDA-44BB-BC5B-C9AE2D1192BC}"/>
          </ac:spMkLst>
        </pc:spChg>
      </pc:sldChg>
      <pc:sldChg chg="addSp modSp add mod">
        <pc:chgData name="Samson Christopher" userId="6a13b5f1e64a53ae" providerId="LiveId" clId="{6E9BE6E0-5935-417B-B7A4-D349A07724D1}" dt="2020-03-15T04:34:14.263" v="1994" actId="1036"/>
        <pc:sldMkLst>
          <pc:docMk/>
          <pc:sldMk cId="1181686162" sldId="374"/>
        </pc:sldMkLst>
        <pc:spChg chg="add mod">
          <ac:chgData name="Samson Christopher" userId="6a13b5f1e64a53ae" providerId="LiveId" clId="{6E9BE6E0-5935-417B-B7A4-D349A07724D1}" dt="2020-03-15T04:34:14.263" v="1994" actId="1036"/>
          <ac:spMkLst>
            <pc:docMk/>
            <pc:sldMk cId="1181686162" sldId="374"/>
            <ac:spMk id="2" creationId="{548934FA-CD06-46E5-A0F9-CA7C89F9A520}"/>
          </ac:spMkLst>
        </pc:spChg>
      </pc:sldChg>
      <pc:sldChg chg="addSp modSp add del mod">
        <pc:chgData name="Samson Christopher" userId="6a13b5f1e64a53ae" providerId="LiveId" clId="{6E9BE6E0-5935-417B-B7A4-D349A07724D1}" dt="2020-03-15T00:54:09.967" v="679" actId="47"/>
        <pc:sldMkLst>
          <pc:docMk/>
          <pc:sldMk cId="1620841248" sldId="374"/>
        </pc:sldMkLst>
        <pc:spChg chg="add mod">
          <ac:chgData name="Samson Christopher" userId="6a13b5f1e64a53ae" providerId="LiveId" clId="{6E9BE6E0-5935-417B-B7A4-D349A07724D1}" dt="2020-03-15T00:50:45.201" v="613" actId="1036"/>
          <ac:spMkLst>
            <pc:docMk/>
            <pc:sldMk cId="1620841248" sldId="374"/>
            <ac:spMk id="2" creationId="{3091261B-A0B2-4B8C-AAD8-D9774ADAA15D}"/>
          </ac:spMkLst>
        </pc:spChg>
      </pc:sldChg>
      <pc:sldChg chg="del">
        <pc:chgData name="Samson Christopher" userId="6a13b5f1e64a53ae" providerId="LiveId" clId="{6E9BE6E0-5935-417B-B7A4-D349A07724D1}" dt="2020-03-15T00:35:38.715" v="7" actId="47"/>
        <pc:sldMkLst>
          <pc:docMk/>
          <pc:sldMk cId="2693395798" sldId="374"/>
        </pc:sldMkLst>
      </pc:sldChg>
      <pc:sldChg chg="addSp modSp add mod">
        <pc:chgData name="Samson Christopher" userId="6a13b5f1e64a53ae" providerId="LiveId" clId="{6E9BE6E0-5935-417B-B7A4-D349A07724D1}" dt="2020-03-15T04:34:28.036" v="2047" actId="1036"/>
        <pc:sldMkLst>
          <pc:docMk/>
          <pc:sldMk cId="173297253" sldId="375"/>
        </pc:sldMkLst>
        <pc:spChg chg="add mod">
          <ac:chgData name="Samson Christopher" userId="6a13b5f1e64a53ae" providerId="LiveId" clId="{6E9BE6E0-5935-417B-B7A4-D349A07724D1}" dt="2020-03-15T04:34:28.036" v="2047" actId="1036"/>
          <ac:spMkLst>
            <pc:docMk/>
            <pc:sldMk cId="173297253" sldId="375"/>
            <ac:spMk id="2" creationId="{46CADE8F-6958-4C31-BB59-B11271211763}"/>
          </ac:spMkLst>
        </pc:spChg>
      </pc:sldChg>
      <pc:sldChg chg="addSp modSp add del mod">
        <pc:chgData name="Samson Christopher" userId="6a13b5f1e64a53ae" providerId="LiveId" clId="{6E9BE6E0-5935-417B-B7A4-D349A07724D1}" dt="2020-03-15T00:54:09.992" v="680" actId="47"/>
        <pc:sldMkLst>
          <pc:docMk/>
          <pc:sldMk cId="1395459410" sldId="375"/>
        </pc:sldMkLst>
        <pc:spChg chg="add mod">
          <ac:chgData name="Samson Christopher" userId="6a13b5f1e64a53ae" providerId="LiveId" clId="{6E9BE6E0-5935-417B-B7A4-D349A07724D1}" dt="2020-03-15T00:51:02.125" v="672" actId="1036"/>
          <ac:spMkLst>
            <pc:docMk/>
            <pc:sldMk cId="1395459410" sldId="375"/>
            <ac:spMk id="2" creationId="{303E2E94-69C4-44AB-A3FB-19A264D539E3}"/>
          </ac:spMkLst>
        </pc:spChg>
      </pc:sldChg>
      <pc:sldChg chg="addSp modSp add del mod">
        <pc:chgData name="Samson Christopher" userId="6a13b5f1e64a53ae" providerId="LiveId" clId="{6E9BE6E0-5935-417B-B7A4-D349A07724D1}" dt="2020-03-15T04:28:08.439" v="1520" actId="47"/>
        <pc:sldMkLst>
          <pc:docMk/>
          <pc:sldMk cId="2224964014" sldId="375"/>
        </pc:sldMkLst>
        <pc:spChg chg="add mod">
          <ac:chgData name="Samson Christopher" userId="6a13b5f1e64a53ae" providerId="LiveId" clId="{6E9BE6E0-5935-417B-B7A4-D349A07724D1}" dt="2020-03-15T02:21:29.839" v="1261" actId="1035"/>
          <ac:spMkLst>
            <pc:docMk/>
            <pc:sldMk cId="2224964014" sldId="375"/>
            <ac:spMk id="2" creationId="{4C54E5B8-6C2B-4CB4-9010-4D5B8D27CA6E}"/>
          </ac:spMkLst>
        </pc:spChg>
      </pc:sldChg>
      <pc:sldChg chg="del">
        <pc:chgData name="Samson Christopher" userId="6a13b5f1e64a53ae" providerId="LiveId" clId="{6E9BE6E0-5935-417B-B7A4-D349A07724D1}" dt="2020-03-15T00:35:38.985" v="8" actId="47"/>
        <pc:sldMkLst>
          <pc:docMk/>
          <pc:sldMk cId="3790692224" sldId="375"/>
        </pc:sldMkLst>
      </pc:sldChg>
      <pc:sldChg chg="del">
        <pc:chgData name="Samson Christopher" userId="6a13b5f1e64a53ae" providerId="LiveId" clId="{6E9BE6E0-5935-417B-B7A4-D349A07724D1}" dt="2020-03-15T00:35:39.304" v="9" actId="47"/>
        <pc:sldMkLst>
          <pc:docMk/>
          <pc:sldMk cId="1033904576" sldId="376"/>
        </pc:sldMkLst>
      </pc:sldChg>
      <pc:sldChg chg="addSp modSp add mod">
        <pc:chgData name="Samson Christopher" userId="6a13b5f1e64a53ae" providerId="LiveId" clId="{6E9BE6E0-5935-417B-B7A4-D349A07724D1}" dt="2020-03-15T04:34:40.933" v="2095" actId="1035"/>
        <pc:sldMkLst>
          <pc:docMk/>
          <pc:sldMk cId="2202411617" sldId="376"/>
        </pc:sldMkLst>
        <pc:spChg chg="add mod">
          <ac:chgData name="Samson Christopher" userId="6a13b5f1e64a53ae" providerId="LiveId" clId="{6E9BE6E0-5935-417B-B7A4-D349A07724D1}" dt="2020-03-15T04:34:40.933" v="2095" actId="1035"/>
          <ac:spMkLst>
            <pc:docMk/>
            <pc:sldMk cId="2202411617" sldId="376"/>
            <ac:spMk id="2" creationId="{08BE44BF-A6CC-401D-93B0-B4648041CB59}"/>
          </ac:spMkLst>
        </pc:spChg>
      </pc:sldChg>
      <pc:sldChg chg="add del">
        <pc:chgData name="Samson Christopher" userId="6a13b5f1e64a53ae" providerId="LiveId" clId="{6E9BE6E0-5935-417B-B7A4-D349A07724D1}" dt="2020-03-15T00:37:54.382" v="40" actId="47"/>
        <pc:sldMkLst>
          <pc:docMk/>
          <pc:sldMk cId="2322501176" sldId="376"/>
        </pc:sldMkLst>
      </pc:sldChg>
      <pc:sldChg chg="addSp modSp add del mod">
        <pc:chgData name="Samson Christopher" userId="6a13b5f1e64a53ae" providerId="LiveId" clId="{6E9BE6E0-5935-417B-B7A4-D349A07724D1}" dt="2020-03-15T04:28:08.648" v="1521" actId="47"/>
        <pc:sldMkLst>
          <pc:docMk/>
          <pc:sldMk cId="3076083883" sldId="376"/>
        </pc:sldMkLst>
        <pc:spChg chg="add mod">
          <ac:chgData name="Samson Christopher" userId="6a13b5f1e64a53ae" providerId="LiveId" clId="{6E9BE6E0-5935-417B-B7A4-D349A07724D1}" dt="2020-03-15T02:21:43.370" v="1311" actId="1035"/>
          <ac:spMkLst>
            <pc:docMk/>
            <pc:sldMk cId="3076083883" sldId="376"/>
            <ac:spMk id="2" creationId="{9688C6EC-5238-47DE-AD58-DC363C8F05F1}"/>
          </ac:spMkLst>
        </pc:spChg>
      </pc:sldChg>
      <pc:sldChg chg="addSp modSp add mod">
        <pc:chgData name="Samson Christopher" userId="6a13b5f1e64a53ae" providerId="LiveId" clId="{6E9BE6E0-5935-417B-B7A4-D349A07724D1}" dt="2020-03-15T04:34:56.891" v="2150" actId="1036"/>
        <pc:sldMkLst>
          <pc:docMk/>
          <pc:sldMk cId="2256771896" sldId="377"/>
        </pc:sldMkLst>
        <pc:spChg chg="add mod">
          <ac:chgData name="Samson Christopher" userId="6a13b5f1e64a53ae" providerId="LiveId" clId="{6E9BE6E0-5935-417B-B7A4-D349A07724D1}" dt="2020-03-15T04:34:56.891" v="2150" actId="1036"/>
          <ac:spMkLst>
            <pc:docMk/>
            <pc:sldMk cId="2256771896" sldId="377"/>
            <ac:spMk id="2" creationId="{2BDC3BCF-C5F7-4100-B456-045236263C89}"/>
          </ac:spMkLst>
        </pc:spChg>
      </pc:sldChg>
      <pc:sldChg chg="addSp modSp add del mod">
        <pc:chgData name="Samson Christopher" userId="6a13b5f1e64a53ae" providerId="LiveId" clId="{6E9BE6E0-5935-417B-B7A4-D349A07724D1}" dt="2020-03-15T04:28:08.828" v="1522" actId="47"/>
        <pc:sldMkLst>
          <pc:docMk/>
          <pc:sldMk cId="2491208402" sldId="377"/>
        </pc:sldMkLst>
        <pc:spChg chg="add mod">
          <ac:chgData name="Samson Christopher" userId="6a13b5f1e64a53ae" providerId="LiveId" clId="{6E9BE6E0-5935-417B-B7A4-D349A07724D1}" dt="2020-03-15T02:21:57.461" v="1363" actId="1035"/>
          <ac:spMkLst>
            <pc:docMk/>
            <pc:sldMk cId="2491208402" sldId="377"/>
            <ac:spMk id="2" creationId="{05B35A82-DC7F-4BFD-9AAA-26A22958CF53}"/>
          </ac:spMkLst>
        </pc:spChg>
      </pc:sldChg>
      <pc:sldChg chg="add del">
        <pc:chgData name="Samson Christopher" userId="6a13b5f1e64a53ae" providerId="LiveId" clId="{6E9BE6E0-5935-417B-B7A4-D349A07724D1}" dt="2020-03-15T00:37:54.771" v="41" actId="47"/>
        <pc:sldMkLst>
          <pc:docMk/>
          <pc:sldMk cId="3487855206" sldId="377"/>
        </pc:sldMkLst>
      </pc:sldChg>
      <pc:sldChg chg="addSp modSp add mod">
        <pc:chgData name="Samson Christopher" userId="6a13b5f1e64a53ae" providerId="LiveId" clId="{6E9BE6E0-5935-417B-B7A4-D349A07724D1}" dt="2020-03-15T04:35:08.134" v="2205" actId="1036"/>
        <pc:sldMkLst>
          <pc:docMk/>
          <pc:sldMk cId="346951971" sldId="378"/>
        </pc:sldMkLst>
        <pc:spChg chg="add mod">
          <ac:chgData name="Samson Christopher" userId="6a13b5f1e64a53ae" providerId="LiveId" clId="{6E9BE6E0-5935-417B-B7A4-D349A07724D1}" dt="2020-03-15T04:35:08.134" v="2205" actId="1036"/>
          <ac:spMkLst>
            <pc:docMk/>
            <pc:sldMk cId="346951971" sldId="378"/>
            <ac:spMk id="2" creationId="{73EFBD21-F030-48B9-AC17-D690D035ADE6}"/>
          </ac:spMkLst>
        </pc:spChg>
      </pc:sldChg>
      <pc:sldChg chg="addSp modSp add del mod">
        <pc:chgData name="Samson Christopher" userId="6a13b5f1e64a53ae" providerId="LiveId" clId="{6E9BE6E0-5935-417B-B7A4-D349A07724D1}" dt="2020-03-15T04:28:09.060" v="1523" actId="47"/>
        <pc:sldMkLst>
          <pc:docMk/>
          <pc:sldMk cId="1533671687" sldId="378"/>
        </pc:sldMkLst>
        <pc:spChg chg="add mod">
          <ac:chgData name="Samson Christopher" userId="6a13b5f1e64a53ae" providerId="LiveId" clId="{6E9BE6E0-5935-417B-B7A4-D349A07724D1}" dt="2020-03-15T02:22:05.581" v="1406" actId="1035"/>
          <ac:spMkLst>
            <pc:docMk/>
            <pc:sldMk cId="1533671687" sldId="378"/>
            <ac:spMk id="2" creationId="{EF451814-54FB-4DBB-9C83-1BFEEBC704C9}"/>
          </ac:spMkLst>
        </pc:spChg>
      </pc:sldChg>
      <pc:sldChg chg="add del">
        <pc:chgData name="Samson Christopher" userId="6a13b5f1e64a53ae" providerId="LiveId" clId="{6E9BE6E0-5935-417B-B7A4-D349A07724D1}" dt="2020-03-15T00:37:55.235" v="42" actId="47"/>
        <pc:sldMkLst>
          <pc:docMk/>
          <pc:sldMk cId="2424653797" sldId="378"/>
        </pc:sldMkLst>
      </pc:sldChg>
      <pc:sldChg chg="add del">
        <pc:chgData name="Samson Christopher" userId="6a13b5f1e64a53ae" providerId="LiveId" clId="{6E9BE6E0-5935-417B-B7A4-D349A07724D1}" dt="2020-03-15T04:30:05.454" v="1558" actId="47"/>
        <pc:sldMkLst>
          <pc:docMk/>
          <pc:sldMk cId="1277528458" sldId="379"/>
        </pc:sldMkLst>
      </pc:sldChg>
      <pc:sldChg chg="add del">
        <pc:chgData name="Samson Christopher" userId="6a13b5f1e64a53ae" providerId="LiveId" clId="{6E9BE6E0-5935-417B-B7A4-D349A07724D1}" dt="2020-03-15T00:37:55.617" v="43" actId="47"/>
        <pc:sldMkLst>
          <pc:docMk/>
          <pc:sldMk cId="1616100952" sldId="379"/>
        </pc:sldMkLst>
      </pc:sldChg>
      <pc:sldChg chg="addSp modSp add del mod">
        <pc:chgData name="Samson Christopher" userId="6a13b5f1e64a53ae" providerId="LiveId" clId="{6E9BE6E0-5935-417B-B7A4-D349A07724D1}" dt="2020-03-15T04:28:09.381" v="1524" actId="47"/>
        <pc:sldMkLst>
          <pc:docMk/>
          <pc:sldMk cId="3597162071" sldId="379"/>
        </pc:sldMkLst>
        <pc:spChg chg="add mod">
          <ac:chgData name="Samson Christopher" userId="6a13b5f1e64a53ae" providerId="LiveId" clId="{6E9BE6E0-5935-417B-B7A4-D349A07724D1}" dt="2020-03-15T02:22:21.655" v="1463" actId="1035"/>
          <ac:spMkLst>
            <pc:docMk/>
            <pc:sldMk cId="3597162071" sldId="379"/>
            <ac:spMk id="2" creationId="{09F5D9D5-17AE-4175-A71C-6E352D7D4A34}"/>
          </ac:spMkLst>
        </pc:spChg>
      </pc:sldChg>
      <pc:sldChg chg="add del">
        <pc:chgData name="Samson Christopher" userId="6a13b5f1e64a53ae" providerId="LiveId" clId="{6E9BE6E0-5935-417B-B7A4-D349A07724D1}" dt="2020-03-15T00:37:56.093" v="44" actId="47"/>
        <pc:sldMkLst>
          <pc:docMk/>
          <pc:sldMk cId="1130512512" sldId="380"/>
        </pc:sldMkLst>
      </pc:sldChg>
      <pc:sldChg chg="addSp modSp add del mod">
        <pc:chgData name="Samson Christopher" userId="6a13b5f1e64a53ae" providerId="LiveId" clId="{6E9BE6E0-5935-417B-B7A4-D349A07724D1}" dt="2020-03-15T04:28:09.673" v="1525" actId="47"/>
        <pc:sldMkLst>
          <pc:docMk/>
          <pc:sldMk cId="2032935351" sldId="380"/>
        </pc:sldMkLst>
        <pc:spChg chg="add mod">
          <ac:chgData name="Samson Christopher" userId="6a13b5f1e64a53ae" providerId="LiveId" clId="{6E9BE6E0-5935-417B-B7A4-D349A07724D1}" dt="2020-03-15T02:22:37.008" v="1513" actId="1036"/>
          <ac:spMkLst>
            <pc:docMk/>
            <pc:sldMk cId="2032935351" sldId="380"/>
            <ac:spMk id="2" creationId="{B62FF84D-8C31-409B-9D19-4AC994DE9F6A}"/>
          </ac:spMkLst>
        </pc:spChg>
      </pc:sldChg>
      <pc:sldChg chg="add del">
        <pc:chgData name="Samson Christopher" userId="6a13b5f1e64a53ae" providerId="LiveId" clId="{6E9BE6E0-5935-417B-B7A4-D349A07724D1}" dt="2020-03-15T02:17:34.760" v="727" actId="47"/>
        <pc:sldMkLst>
          <pc:docMk/>
          <pc:sldMk cId="1595900248" sldId="381"/>
        </pc:sldMkLst>
      </pc:sldChg>
      <pc:sldChg chg="add del">
        <pc:chgData name="Samson Christopher" userId="6a13b5f1e64a53ae" providerId="LiveId" clId="{6E9BE6E0-5935-417B-B7A4-D349A07724D1}" dt="2020-03-15T00:37:56.544" v="45" actId="47"/>
        <pc:sldMkLst>
          <pc:docMk/>
          <pc:sldMk cId="3125637231" sldId="381"/>
        </pc:sldMkLst>
      </pc:sldChg>
      <pc:sldChg chg="add del">
        <pc:chgData name="Samson Christopher" userId="6a13b5f1e64a53ae" providerId="LiveId" clId="{6E9BE6E0-5935-417B-B7A4-D349A07724D1}" dt="2020-03-15T00:37:56.992" v="46" actId="47"/>
        <pc:sldMkLst>
          <pc:docMk/>
          <pc:sldMk cId="725763439" sldId="382"/>
        </pc:sldMkLst>
      </pc:sldChg>
      <pc:sldChg chg="add del">
        <pc:chgData name="Samson Christopher" userId="6a13b5f1e64a53ae" providerId="LiveId" clId="{6E9BE6E0-5935-417B-B7A4-D349A07724D1}" dt="2020-03-15T02:17:35.101" v="728" actId="47"/>
        <pc:sldMkLst>
          <pc:docMk/>
          <pc:sldMk cId="4190463455" sldId="382"/>
        </pc:sldMkLst>
      </pc:sldChg>
    </pc:docChg>
  </pc:docChgLst>
  <pc:docChgLst>
    <pc:chgData name="Samson Christopher" userId="6a13b5f1e64a53ae" providerId="LiveId" clId="{61360AC3-6AD3-417A-8CCB-3269FFF2D315}"/>
    <pc:docChg chg="undo custSel addSld delSld modSld">
      <pc:chgData name="Samson Christopher" userId="6a13b5f1e64a53ae" providerId="LiveId" clId="{61360AC3-6AD3-417A-8CCB-3269FFF2D315}" dt="2020-03-08T03:30:43.335" v="1258" actId="1036"/>
      <pc:docMkLst>
        <pc:docMk/>
      </pc:docMkLst>
      <pc:sldChg chg="del">
        <pc:chgData name="Samson Christopher" userId="6a13b5f1e64a53ae" providerId="LiveId" clId="{61360AC3-6AD3-417A-8CCB-3269FFF2D315}" dt="2020-03-08T03:17:34.709" v="31" actId="47"/>
        <pc:sldMkLst>
          <pc:docMk/>
          <pc:sldMk cId="3372043587" sldId="350"/>
        </pc:sldMkLst>
      </pc:sldChg>
      <pc:sldChg chg="addSp delSp modSp del mod">
        <pc:chgData name="Samson Christopher" userId="6a13b5f1e64a53ae" providerId="LiveId" clId="{61360AC3-6AD3-417A-8CCB-3269FFF2D315}" dt="2020-03-08T03:26:09.773" v="822" actId="47"/>
        <pc:sldMkLst>
          <pc:docMk/>
          <pc:sldMk cId="2590931761" sldId="351"/>
        </pc:sldMkLst>
        <pc:spChg chg="del">
          <ac:chgData name="Samson Christopher" userId="6a13b5f1e64a53ae" providerId="LiveId" clId="{61360AC3-6AD3-417A-8CCB-3269FFF2D315}" dt="2020-03-08T03:15:11.569" v="6" actId="478"/>
          <ac:spMkLst>
            <pc:docMk/>
            <pc:sldMk cId="2590931761" sldId="351"/>
            <ac:spMk id="2" creationId="{322EFBF0-0983-4ABE-ABCA-250F9B140533}"/>
          </ac:spMkLst>
        </pc:spChg>
        <pc:spChg chg="add mod">
          <ac:chgData name="Samson Christopher" userId="6a13b5f1e64a53ae" providerId="LiveId" clId="{61360AC3-6AD3-417A-8CCB-3269FFF2D315}" dt="2020-03-08T03:21:42.530" v="723" actId="1036"/>
          <ac:spMkLst>
            <pc:docMk/>
            <pc:sldMk cId="2590931761" sldId="351"/>
            <ac:spMk id="2" creationId="{AF959CEB-A4F3-4861-AA0A-0C5B4F257624}"/>
          </ac:spMkLst>
        </pc:spChg>
      </pc:sldChg>
      <pc:sldChg chg="del">
        <pc:chgData name="Samson Christopher" userId="6a13b5f1e64a53ae" providerId="LiveId" clId="{61360AC3-6AD3-417A-8CCB-3269FFF2D315}" dt="2020-03-08T03:15:06.664" v="0" actId="47"/>
        <pc:sldMkLst>
          <pc:docMk/>
          <pc:sldMk cId="3610087256" sldId="352"/>
        </pc:sldMkLst>
      </pc:sldChg>
      <pc:sldChg chg="addSp delSp modSp add mod">
        <pc:chgData name="Samson Christopher" userId="6a13b5f1e64a53ae" providerId="LiveId" clId="{61360AC3-6AD3-417A-8CCB-3269FFF2D315}" dt="2020-03-08T03:30:43.335" v="1258" actId="1036"/>
        <pc:sldMkLst>
          <pc:docMk/>
          <pc:sldMk cId="3691270676" sldId="352"/>
        </pc:sldMkLst>
        <pc:spChg chg="add del mod">
          <ac:chgData name="Samson Christopher" userId="6a13b5f1e64a53ae" providerId="LiveId" clId="{61360AC3-6AD3-417A-8CCB-3269FFF2D315}" dt="2020-03-08T03:24:52.446" v="793" actId="478"/>
          <ac:spMkLst>
            <pc:docMk/>
            <pc:sldMk cId="3691270676" sldId="352"/>
            <ac:spMk id="2" creationId="{4F1C2D1B-F3FD-4B44-B250-86048B27ECC0}"/>
          </ac:spMkLst>
        </pc:spChg>
        <pc:spChg chg="add mod">
          <ac:chgData name="Samson Christopher" userId="6a13b5f1e64a53ae" providerId="LiveId" clId="{61360AC3-6AD3-417A-8CCB-3269FFF2D315}" dt="2020-03-08T03:30:43.335" v="1258" actId="1036"/>
          <ac:spMkLst>
            <pc:docMk/>
            <pc:sldMk cId="3691270676" sldId="352"/>
            <ac:spMk id="3" creationId="{80843E6F-92F5-41C3-9AB0-B2AB782834A3}"/>
          </ac:spMkLst>
        </pc:spChg>
      </pc:sldChg>
      <pc:sldChg chg="del">
        <pc:chgData name="Samson Christopher" userId="6a13b5f1e64a53ae" providerId="LiveId" clId="{61360AC3-6AD3-417A-8CCB-3269FFF2D315}" dt="2020-03-08T03:15:07.093" v="1" actId="47"/>
        <pc:sldMkLst>
          <pc:docMk/>
          <pc:sldMk cId="1159023188" sldId="353"/>
        </pc:sldMkLst>
      </pc:sldChg>
      <pc:sldChg chg="addSp modSp add mod">
        <pc:chgData name="Samson Christopher" userId="6a13b5f1e64a53ae" providerId="LiveId" clId="{61360AC3-6AD3-417A-8CCB-3269FFF2D315}" dt="2020-03-08T03:30:16.282" v="1208" actId="1035"/>
        <pc:sldMkLst>
          <pc:docMk/>
          <pc:sldMk cId="3310956371" sldId="353"/>
        </pc:sldMkLst>
        <pc:spChg chg="add mod">
          <ac:chgData name="Samson Christopher" userId="6a13b5f1e64a53ae" providerId="LiveId" clId="{61360AC3-6AD3-417A-8CCB-3269FFF2D315}" dt="2020-03-08T03:30:16.282" v="1208" actId="1035"/>
          <ac:spMkLst>
            <pc:docMk/>
            <pc:sldMk cId="3310956371" sldId="353"/>
            <ac:spMk id="2" creationId="{DCB1F461-2390-4D06-963A-C3BD76AF4F67}"/>
          </ac:spMkLst>
        </pc:spChg>
      </pc:sldChg>
      <pc:sldChg chg="addSp modSp add del mod">
        <pc:chgData name="Samson Christopher" userId="6a13b5f1e64a53ae" providerId="LiveId" clId="{61360AC3-6AD3-417A-8CCB-3269FFF2D315}" dt="2020-03-08T03:24:48.628" v="783" actId="47"/>
        <pc:sldMkLst>
          <pc:docMk/>
          <pc:sldMk cId="3494045026" sldId="353"/>
        </pc:sldMkLst>
        <pc:spChg chg="add mod">
          <ac:chgData name="Samson Christopher" userId="6a13b5f1e64a53ae" providerId="LiveId" clId="{61360AC3-6AD3-417A-8CCB-3269FFF2D315}" dt="2020-03-08T03:22:29.258" v="782" actId="1035"/>
          <ac:spMkLst>
            <pc:docMk/>
            <pc:sldMk cId="3494045026" sldId="353"/>
            <ac:spMk id="2" creationId="{3270A842-971A-48FC-A3A4-643972C552AA}"/>
          </ac:spMkLst>
        </pc:spChg>
      </pc:sldChg>
      <pc:sldChg chg="addSp modSp add del mod">
        <pc:chgData name="Samson Christopher" userId="6a13b5f1e64a53ae" providerId="LiveId" clId="{61360AC3-6AD3-417A-8CCB-3269FFF2D315}" dt="2020-03-08T03:24:49.132" v="784" actId="47"/>
        <pc:sldMkLst>
          <pc:docMk/>
          <pc:sldMk cId="932658161" sldId="354"/>
        </pc:sldMkLst>
        <pc:spChg chg="add mod">
          <ac:chgData name="Samson Christopher" userId="6a13b5f1e64a53ae" providerId="LiveId" clId="{61360AC3-6AD3-417A-8CCB-3269FFF2D315}" dt="2020-03-08T03:21:09.840" v="596" actId="1036"/>
          <ac:spMkLst>
            <pc:docMk/>
            <pc:sldMk cId="932658161" sldId="354"/>
            <ac:spMk id="2" creationId="{3B1F845E-F093-42BF-89F2-55D4BF00FC0A}"/>
          </ac:spMkLst>
        </pc:spChg>
      </pc:sldChg>
      <pc:sldChg chg="addSp modSp add mod">
        <pc:chgData name="Samson Christopher" userId="6a13b5f1e64a53ae" providerId="LiveId" clId="{61360AC3-6AD3-417A-8CCB-3269FFF2D315}" dt="2020-03-08T03:29:55.546" v="1152" actId="1036"/>
        <pc:sldMkLst>
          <pc:docMk/>
          <pc:sldMk cId="1318785818" sldId="354"/>
        </pc:sldMkLst>
        <pc:spChg chg="add mod">
          <ac:chgData name="Samson Christopher" userId="6a13b5f1e64a53ae" providerId="LiveId" clId="{61360AC3-6AD3-417A-8CCB-3269FFF2D315}" dt="2020-03-08T03:29:55.546" v="1152" actId="1036"/>
          <ac:spMkLst>
            <pc:docMk/>
            <pc:sldMk cId="1318785818" sldId="354"/>
            <ac:spMk id="2" creationId="{65448034-8EE2-4660-B375-EB695A064EF3}"/>
          </ac:spMkLst>
        </pc:spChg>
      </pc:sldChg>
      <pc:sldChg chg="del">
        <pc:chgData name="Samson Christopher" userId="6a13b5f1e64a53ae" providerId="LiveId" clId="{61360AC3-6AD3-417A-8CCB-3269FFF2D315}" dt="2020-03-08T03:15:07.324" v="2" actId="47"/>
        <pc:sldMkLst>
          <pc:docMk/>
          <pc:sldMk cId="4078072832" sldId="354"/>
        </pc:sldMkLst>
      </pc:sldChg>
      <pc:sldChg chg="addSp modSp add del mod">
        <pc:chgData name="Samson Christopher" userId="6a13b5f1e64a53ae" providerId="LiveId" clId="{61360AC3-6AD3-417A-8CCB-3269FFF2D315}" dt="2020-03-08T03:24:49.175" v="785" actId="47"/>
        <pc:sldMkLst>
          <pc:docMk/>
          <pc:sldMk cId="1265888838" sldId="355"/>
        </pc:sldMkLst>
        <pc:spChg chg="add mod">
          <ac:chgData name="Samson Christopher" userId="6a13b5f1e64a53ae" providerId="LiveId" clId="{61360AC3-6AD3-417A-8CCB-3269FFF2D315}" dt="2020-03-08T03:20:50.417" v="545" actId="1035"/>
          <ac:spMkLst>
            <pc:docMk/>
            <pc:sldMk cId="1265888838" sldId="355"/>
            <ac:spMk id="2" creationId="{B8046C4B-F0D7-4840-B69D-35039D33A6A0}"/>
          </ac:spMkLst>
        </pc:spChg>
      </pc:sldChg>
      <pc:sldChg chg="del">
        <pc:chgData name="Samson Christopher" userId="6a13b5f1e64a53ae" providerId="LiveId" clId="{61360AC3-6AD3-417A-8CCB-3269FFF2D315}" dt="2020-03-08T03:15:07.521" v="3" actId="47"/>
        <pc:sldMkLst>
          <pc:docMk/>
          <pc:sldMk cId="2320480390" sldId="355"/>
        </pc:sldMkLst>
      </pc:sldChg>
      <pc:sldChg chg="addSp modSp add mod">
        <pc:chgData name="Samson Christopher" userId="6a13b5f1e64a53ae" providerId="LiveId" clId="{61360AC3-6AD3-417A-8CCB-3269FFF2D315}" dt="2020-03-08T03:29:20.308" v="1082" actId="1036"/>
        <pc:sldMkLst>
          <pc:docMk/>
          <pc:sldMk cId="4276967159" sldId="355"/>
        </pc:sldMkLst>
        <pc:spChg chg="add mod">
          <ac:chgData name="Samson Christopher" userId="6a13b5f1e64a53ae" providerId="LiveId" clId="{61360AC3-6AD3-417A-8CCB-3269FFF2D315}" dt="2020-03-08T03:29:20.308" v="1082" actId="1036"/>
          <ac:spMkLst>
            <pc:docMk/>
            <pc:sldMk cId="4276967159" sldId="355"/>
            <ac:spMk id="2" creationId="{69010008-95AB-42C0-94F9-199F083F81C7}"/>
          </ac:spMkLst>
        </pc:spChg>
      </pc:sldChg>
      <pc:sldChg chg="addSp modSp add del mod">
        <pc:chgData name="Samson Christopher" userId="6a13b5f1e64a53ae" providerId="LiveId" clId="{61360AC3-6AD3-417A-8CCB-3269FFF2D315}" dt="2020-03-08T03:24:49.199" v="786" actId="47"/>
        <pc:sldMkLst>
          <pc:docMk/>
          <pc:sldMk cId="950897292" sldId="356"/>
        </pc:sldMkLst>
        <pc:spChg chg="add mod">
          <ac:chgData name="Samson Christopher" userId="6a13b5f1e64a53ae" providerId="LiveId" clId="{61360AC3-6AD3-417A-8CCB-3269FFF2D315}" dt="2020-03-08T03:20:31.844" v="466" actId="1036"/>
          <ac:spMkLst>
            <pc:docMk/>
            <pc:sldMk cId="950897292" sldId="356"/>
            <ac:spMk id="2" creationId="{41E22FBE-71B0-4EF7-9F6B-9A0B8428232D}"/>
          </ac:spMkLst>
        </pc:spChg>
      </pc:sldChg>
      <pc:sldChg chg="del">
        <pc:chgData name="Samson Christopher" userId="6a13b5f1e64a53ae" providerId="LiveId" clId="{61360AC3-6AD3-417A-8CCB-3269FFF2D315}" dt="2020-03-08T03:15:07.756" v="4" actId="47"/>
        <pc:sldMkLst>
          <pc:docMk/>
          <pc:sldMk cId="999495230" sldId="356"/>
        </pc:sldMkLst>
      </pc:sldChg>
      <pc:sldChg chg="addSp modSp add mod">
        <pc:chgData name="Samson Christopher" userId="6a13b5f1e64a53ae" providerId="LiveId" clId="{61360AC3-6AD3-417A-8CCB-3269FFF2D315}" dt="2020-03-08T03:28:52.868" v="1029" actId="1035"/>
        <pc:sldMkLst>
          <pc:docMk/>
          <pc:sldMk cId="1986422585" sldId="356"/>
        </pc:sldMkLst>
        <pc:spChg chg="add mod">
          <ac:chgData name="Samson Christopher" userId="6a13b5f1e64a53ae" providerId="LiveId" clId="{61360AC3-6AD3-417A-8CCB-3269FFF2D315}" dt="2020-03-08T03:28:52.868" v="1029" actId="1035"/>
          <ac:spMkLst>
            <pc:docMk/>
            <pc:sldMk cId="1986422585" sldId="356"/>
            <ac:spMk id="2" creationId="{02791ED7-1AA5-4F34-91BE-CEBA52AD18F3}"/>
          </ac:spMkLst>
        </pc:spChg>
      </pc:sldChg>
      <pc:sldChg chg="addSp modSp add del mod">
        <pc:chgData name="Samson Christopher" userId="6a13b5f1e64a53ae" providerId="LiveId" clId="{61360AC3-6AD3-417A-8CCB-3269FFF2D315}" dt="2020-03-08T03:24:49.238" v="787" actId="47"/>
        <pc:sldMkLst>
          <pc:docMk/>
          <pc:sldMk cId="294666723" sldId="357"/>
        </pc:sldMkLst>
        <pc:spChg chg="add mod">
          <ac:chgData name="Samson Christopher" userId="6a13b5f1e64a53ae" providerId="LiveId" clId="{61360AC3-6AD3-417A-8CCB-3269FFF2D315}" dt="2020-03-08T03:20:16.705" v="412" actId="1036"/>
          <ac:spMkLst>
            <pc:docMk/>
            <pc:sldMk cId="294666723" sldId="357"/>
            <ac:spMk id="2" creationId="{F1BF725F-B996-458E-9CAB-3AA9D4B4E2AD}"/>
          </ac:spMkLst>
        </pc:spChg>
      </pc:sldChg>
      <pc:sldChg chg="del">
        <pc:chgData name="Samson Christopher" userId="6a13b5f1e64a53ae" providerId="LiveId" clId="{61360AC3-6AD3-417A-8CCB-3269FFF2D315}" dt="2020-03-08T03:15:08.082" v="5" actId="47"/>
        <pc:sldMkLst>
          <pc:docMk/>
          <pc:sldMk cId="686667494" sldId="357"/>
        </pc:sldMkLst>
      </pc:sldChg>
      <pc:sldChg chg="addSp modSp add mod">
        <pc:chgData name="Samson Christopher" userId="6a13b5f1e64a53ae" providerId="LiveId" clId="{61360AC3-6AD3-417A-8CCB-3269FFF2D315}" dt="2020-03-08T03:28:19.589" v="964" actId="1036"/>
        <pc:sldMkLst>
          <pc:docMk/>
          <pc:sldMk cId="1072175552" sldId="357"/>
        </pc:sldMkLst>
        <pc:spChg chg="add mod">
          <ac:chgData name="Samson Christopher" userId="6a13b5f1e64a53ae" providerId="LiveId" clId="{61360AC3-6AD3-417A-8CCB-3269FFF2D315}" dt="2020-03-08T03:28:19.589" v="964" actId="1036"/>
          <ac:spMkLst>
            <pc:docMk/>
            <pc:sldMk cId="1072175552" sldId="357"/>
            <ac:spMk id="2" creationId="{B0496426-FF4C-494D-9F93-610499F2C24A}"/>
          </ac:spMkLst>
        </pc:spChg>
      </pc:sldChg>
      <pc:sldChg chg="addSp modSp add del mod">
        <pc:chgData name="Samson Christopher" userId="6a13b5f1e64a53ae" providerId="LiveId" clId="{61360AC3-6AD3-417A-8CCB-3269FFF2D315}" dt="2020-03-08T03:24:49.263" v="788" actId="47"/>
        <pc:sldMkLst>
          <pc:docMk/>
          <pc:sldMk cId="317516479" sldId="358"/>
        </pc:sldMkLst>
        <pc:spChg chg="add mod">
          <ac:chgData name="Samson Christopher" userId="6a13b5f1e64a53ae" providerId="LiveId" clId="{61360AC3-6AD3-417A-8CCB-3269FFF2D315}" dt="2020-03-08T03:20:05.295" v="365" actId="1036"/>
          <ac:spMkLst>
            <pc:docMk/>
            <pc:sldMk cId="317516479" sldId="358"/>
            <ac:spMk id="2" creationId="{F7CBA0A2-D0FC-4A3D-96E4-A6730C973B9D}"/>
          </ac:spMkLst>
        </pc:spChg>
      </pc:sldChg>
      <pc:sldChg chg="addSp modSp add mod">
        <pc:chgData name="Samson Christopher" userId="6a13b5f1e64a53ae" providerId="LiveId" clId="{61360AC3-6AD3-417A-8CCB-3269FFF2D315}" dt="2020-03-08T03:26:47.950" v="894" actId="1035"/>
        <pc:sldMkLst>
          <pc:docMk/>
          <pc:sldMk cId="359903147" sldId="358"/>
        </pc:sldMkLst>
        <pc:spChg chg="add mod">
          <ac:chgData name="Samson Christopher" userId="6a13b5f1e64a53ae" providerId="LiveId" clId="{61360AC3-6AD3-417A-8CCB-3269FFF2D315}" dt="2020-03-08T03:26:47.950" v="894" actId="1035"/>
          <ac:spMkLst>
            <pc:docMk/>
            <pc:sldMk cId="359903147" sldId="358"/>
            <ac:spMk id="2" creationId="{C8C3C3D9-93CE-4A3F-9EA7-BB3E880BD269}"/>
          </ac:spMkLst>
        </pc:spChg>
      </pc:sldChg>
      <pc:sldChg chg="add del">
        <pc:chgData name="Samson Christopher" userId="6a13b5f1e64a53ae" providerId="LiveId" clId="{61360AC3-6AD3-417A-8CCB-3269FFF2D315}" dt="2020-03-08T03:25:05.404" v="813"/>
        <pc:sldMkLst>
          <pc:docMk/>
          <pc:sldMk cId="2225439150" sldId="359"/>
        </pc:sldMkLst>
      </pc:sldChg>
      <pc:sldChg chg="addSp modSp add del mod">
        <pc:chgData name="Samson Christopher" userId="6a13b5f1e64a53ae" providerId="LiveId" clId="{61360AC3-6AD3-417A-8CCB-3269FFF2D315}" dt="2020-03-08T03:24:49.305" v="789" actId="47"/>
        <pc:sldMkLst>
          <pc:docMk/>
          <pc:sldMk cId="4064084081" sldId="359"/>
        </pc:sldMkLst>
        <pc:spChg chg="add mod">
          <ac:chgData name="Samson Christopher" userId="6a13b5f1e64a53ae" providerId="LiveId" clId="{61360AC3-6AD3-417A-8CCB-3269FFF2D315}" dt="2020-03-08T03:19:51.202" v="310" actId="1036"/>
          <ac:spMkLst>
            <pc:docMk/>
            <pc:sldMk cId="4064084081" sldId="359"/>
            <ac:spMk id="2" creationId="{D570FD93-3826-4701-854B-C358E7AB577F}"/>
          </ac:spMkLst>
        </pc:spChg>
      </pc:sldChg>
      <pc:sldChg chg="add del">
        <pc:chgData name="Samson Christopher" userId="6a13b5f1e64a53ae" providerId="LiveId" clId="{61360AC3-6AD3-417A-8CCB-3269FFF2D315}" dt="2020-03-08T03:25:05.158" v="812"/>
        <pc:sldMkLst>
          <pc:docMk/>
          <pc:sldMk cId="1433836134" sldId="360"/>
        </pc:sldMkLst>
      </pc:sldChg>
      <pc:sldChg chg="addSp modSp add del mod">
        <pc:chgData name="Samson Christopher" userId="6a13b5f1e64a53ae" providerId="LiveId" clId="{61360AC3-6AD3-417A-8CCB-3269FFF2D315}" dt="2020-03-08T03:24:49.329" v="790" actId="47"/>
        <pc:sldMkLst>
          <pc:docMk/>
          <pc:sldMk cId="4081603751" sldId="360"/>
        </pc:sldMkLst>
        <pc:spChg chg="add mod">
          <ac:chgData name="Samson Christopher" userId="6a13b5f1e64a53ae" providerId="LiveId" clId="{61360AC3-6AD3-417A-8CCB-3269FFF2D315}" dt="2020-03-08T03:19:19.856" v="247" actId="1036"/>
          <ac:spMkLst>
            <pc:docMk/>
            <pc:sldMk cId="4081603751" sldId="360"/>
            <ac:spMk id="2" creationId="{BD69108E-9B39-4A98-B063-00664E87B1FC}"/>
          </ac:spMkLst>
        </pc:spChg>
      </pc:sldChg>
      <pc:sldChg chg="add del">
        <pc:chgData name="Samson Christopher" userId="6a13b5f1e64a53ae" providerId="LiveId" clId="{61360AC3-6AD3-417A-8CCB-3269FFF2D315}" dt="2020-03-08T03:25:04.935" v="811"/>
        <pc:sldMkLst>
          <pc:docMk/>
          <pc:sldMk cId="2479000936" sldId="361"/>
        </pc:sldMkLst>
      </pc:sldChg>
      <pc:sldChg chg="addSp modSp add del mod">
        <pc:chgData name="Samson Christopher" userId="6a13b5f1e64a53ae" providerId="LiveId" clId="{61360AC3-6AD3-417A-8CCB-3269FFF2D315}" dt="2020-03-08T03:24:49.373" v="791" actId="47"/>
        <pc:sldMkLst>
          <pc:docMk/>
          <pc:sldMk cId="3128746350" sldId="361"/>
        </pc:sldMkLst>
        <pc:spChg chg="add mod">
          <ac:chgData name="Samson Christopher" userId="6a13b5f1e64a53ae" providerId="LiveId" clId="{61360AC3-6AD3-417A-8CCB-3269FFF2D315}" dt="2020-03-08T03:18:49.804" v="166" actId="1035"/>
          <ac:spMkLst>
            <pc:docMk/>
            <pc:sldMk cId="3128746350" sldId="361"/>
            <ac:spMk id="2" creationId="{C2037045-2BAE-4F52-83E4-A680418AD49E}"/>
          </ac:spMkLst>
        </pc:spChg>
      </pc:sldChg>
      <pc:sldChg chg="addSp modSp add del mod">
        <pc:chgData name="Samson Christopher" userId="6a13b5f1e64a53ae" providerId="LiveId" clId="{61360AC3-6AD3-417A-8CCB-3269FFF2D315}" dt="2020-03-08T03:24:49.403" v="792" actId="47"/>
        <pc:sldMkLst>
          <pc:docMk/>
          <pc:sldMk cId="79244734" sldId="362"/>
        </pc:sldMkLst>
        <pc:spChg chg="add mod">
          <ac:chgData name="Samson Christopher" userId="6a13b5f1e64a53ae" providerId="LiveId" clId="{61360AC3-6AD3-417A-8CCB-3269FFF2D315}" dt="2020-03-08T03:18:36.436" v="110" actId="1036"/>
          <ac:spMkLst>
            <pc:docMk/>
            <pc:sldMk cId="79244734" sldId="362"/>
            <ac:spMk id="2" creationId="{C5575AE2-766F-49B2-BB8E-8B7646CC1FB8}"/>
          </ac:spMkLst>
        </pc:spChg>
      </pc:sldChg>
      <pc:sldChg chg="add del">
        <pc:chgData name="Samson Christopher" userId="6a13b5f1e64a53ae" providerId="LiveId" clId="{61360AC3-6AD3-417A-8CCB-3269FFF2D315}" dt="2020-03-08T03:25:04.720" v="810"/>
        <pc:sldMkLst>
          <pc:docMk/>
          <pc:sldMk cId="4096340065" sldId="362"/>
        </pc:sldMkLst>
      </pc:sldChg>
      <pc:sldChg chg="add del">
        <pc:chgData name="Samson Christopher" userId="6a13b5f1e64a53ae" providerId="LiveId" clId="{61360AC3-6AD3-417A-8CCB-3269FFF2D315}" dt="2020-03-08T03:25:04.530" v="809"/>
        <pc:sldMkLst>
          <pc:docMk/>
          <pc:sldMk cId="37419800" sldId="363"/>
        </pc:sldMkLst>
      </pc:sldChg>
      <pc:sldChg chg="add del">
        <pc:chgData name="Samson Christopher" userId="6a13b5f1e64a53ae" providerId="LiveId" clId="{61360AC3-6AD3-417A-8CCB-3269FFF2D315}" dt="2020-03-08T03:25:04.343" v="808"/>
        <pc:sldMkLst>
          <pc:docMk/>
          <pc:sldMk cId="2239840696" sldId="364"/>
        </pc:sldMkLst>
      </pc:sldChg>
      <pc:sldChg chg="add del">
        <pc:chgData name="Samson Christopher" userId="6a13b5f1e64a53ae" providerId="LiveId" clId="{61360AC3-6AD3-417A-8CCB-3269FFF2D315}" dt="2020-03-08T03:25:04.164" v="807"/>
        <pc:sldMkLst>
          <pc:docMk/>
          <pc:sldMk cId="2996473863" sldId="365"/>
        </pc:sldMkLst>
      </pc:sldChg>
    </pc:docChg>
  </pc:docChgLst>
  <pc:docChgLst>
    <pc:chgData name="Samson Christopher" userId="6a13b5f1e64a53ae" providerId="LiveId" clId="{36B1CD78-D623-4E17-907C-110C22F3B01E}"/>
    <pc:docChg chg="custSel addSld delSld modSld">
      <pc:chgData name="Samson Christopher" userId="6a13b5f1e64a53ae" providerId="LiveId" clId="{36B1CD78-D623-4E17-907C-110C22F3B01E}" dt="2020-04-29T00:59:34.968" v="31"/>
      <pc:docMkLst>
        <pc:docMk/>
      </pc:docMkLst>
      <pc:sldChg chg="delSp mod">
        <pc:chgData name="Samson Christopher" userId="6a13b5f1e64a53ae" providerId="LiveId" clId="{36B1CD78-D623-4E17-907C-110C22F3B01E}" dt="2020-04-29T00:59:26.988" v="15" actId="478"/>
        <pc:sldMkLst>
          <pc:docMk/>
          <pc:sldMk cId="1777894342" sldId="389"/>
        </pc:sldMkLst>
        <pc:spChg chg="del">
          <ac:chgData name="Samson Christopher" userId="6a13b5f1e64a53ae" providerId="LiveId" clId="{36B1CD78-D623-4E17-907C-110C22F3B01E}" dt="2020-04-29T00:59:26.988" v="15" actId="478"/>
          <ac:spMkLst>
            <pc:docMk/>
            <pc:sldMk cId="1777894342" sldId="389"/>
            <ac:spMk id="2" creationId="{284DEECD-9B22-467C-BE0F-BF7DD7D7238D}"/>
          </ac:spMkLst>
        </pc:spChg>
      </pc:sldChg>
      <pc:sldChg chg="add">
        <pc:chgData name="Samson Christopher" userId="6a13b5f1e64a53ae" providerId="LiveId" clId="{36B1CD78-D623-4E17-907C-110C22F3B01E}" dt="2020-04-29T00:59:30.390" v="16"/>
        <pc:sldMkLst>
          <pc:docMk/>
          <pc:sldMk cId="850099564" sldId="390"/>
        </pc:sldMkLst>
      </pc:sldChg>
      <pc:sldChg chg="del">
        <pc:chgData name="Samson Christopher" userId="6a13b5f1e64a53ae" providerId="LiveId" clId="{36B1CD78-D623-4E17-907C-110C22F3B01E}" dt="2020-04-29T00:59:19.966" v="0" actId="47"/>
        <pc:sldMkLst>
          <pc:docMk/>
          <pc:sldMk cId="2328195649" sldId="390"/>
        </pc:sldMkLst>
      </pc:sldChg>
      <pc:sldChg chg="add">
        <pc:chgData name="Samson Christopher" userId="6a13b5f1e64a53ae" providerId="LiveId" clId="{36B1CD78-D623-4E17-907C-110C22F3B01E}" dt="2020-04-29T00:59:30.572" v="17"/>
        <pc:sldMkLst>
          <pc:docMk/>
          <pc:sldMk cId="944968354" sldId="391"/>
        </pc:sldMkLst>
      </pc:sldChg>
      <pc:sldChg chg="del">
        <pc:chgData name="Samson Christopher" userId="6a13b5f1e64a53ae" providerId="LiveId" clId="{36B1CD78-D623-4E17-907C-110C22F3B01E}" dt="2020-04-29T00:59:20.147" v="1" actId="47"/>
        <pc:sldMkLst>
          <pc:docMk/>
          <pc:sldMk cId="1777521160" sldId="391"/>
        </pc:sldMkLst>
      </pc:sldChg>
      <pc:sldChg chg="add">
        <pc:chgData name="Samson Christopher" userId="6a13b5f1e64a53ae" providerId="LiveId" clId="{36B1CD78-D623-4E17-907C-110C22F3B01E}" dt="2020-04-29T00:59:30.755" v="18"/>
        <pc:sldMkLst>
          <pc:docMk/>
          <pc:sldMk cId="1414681237" sldId="392"/>
        </pc:sldMkLst>
      </pc:sldChg>
      <pc:sldChg chg="del">
        <pc:chgData name="Samson Christopher" userId="6a13b5f1e64a53ae" providerId="LiveId" clId="{36B1CD78-D623-4E17-907C-110C22F3B01E}" dt="2020-04-29T00:59:20.314" v="2" actId="47"/>
        <pc:sldMkLst>
          <pc:docMk/>
          <pc:sldMk cId="2819729231" sldId="392"/>
        </pc:sldMkLst>
      </pc:sldChg>
      <pc:sldChg chg="del">
        <pc:chgData name="Samson Christopher" userId="6a13b5f1e64a53ae" providerId="LiveId" clId="{36B1CD78-D623-4E17-907C-110C22F3B01E}" dt="2020-04-29T00:59:20.481" v="3" actId="47"/>
        <pc:sldMkLst>
          <pc:docMk/>
          <pc:sldMk cId="3541016762" sldId="393"/>
        </pc:sldMkLst>
      </pc:sldChg>
      <pc:sldChg chg="add">
        <pc:chgData name="Samson Christopher" userId="6a13b5f1e64a53ae" providerId="LiveId" clId="{36B1CD78-D623-4E17-907C-110C22F3B01E}" dt="2020-04-29T00:59:30.942" v="19"/>
        <pc:sldMkLst>
          <pc:docMk/>
          <pc:sldMk cId="4103851070" sldId="393"/>
        </pc:sldMkLst>
      </pc:sldChg>
      <pc:sldChg chg="add">
        <pc:chgData name="Samson Christopher" userId="6a13b5f1e64a53ae" providerId="LiveId" clId="{36B1CD78-D623-4E17-907C-110C22F3B01E}" dt="2020-04-29T00:59:31.101" v="20"/>
        <pc:sldMkLst>
          <pc:docMk/>
          <pc:sldMk cId="659567130" sldId="394"/>
        </pc:sldMkLst>
      </pc:sldChg>
      <pc:sldChg chg="del">
        <pc:chgData name="Samson Christopher" userId="6a13b5f1e64a53ae" providerId="LiveId" clId="{36B1CD78-D623-4E17-907C-110C22F3B01E}" dt="2020-04-29T00:59:20.670" v="4" actId="47"/>
        <pc:sldMkLst>
          <pc:docMk/>
          <pc:sldMk cId="1741862837" sldId="394"/>
        </pc:sldMkLst>
      </pc:sldChg>
      <pc:sldChg chg="add">
        <pc:chgData name="Samson Christopher" userId="6a13b5f1e64a53ae" providerId="LiveId" clId="{36B1CD78-D623-4E17-907C-110C22F3B01E}" dt="2020-04-29T00:59:31.255" v="21"/>
        <pc:sldMkLst>
          <pc:docMk/>
          <pc:sldMk cId="859356432" sldId="395"/>
        </pc:sldMkLst>
      </pc:sldChg>
      <pc:sldChg chg="del">
        <pc:chgData name="Samson Christopher" userId="6a13b5f1e64a53ae" providerId="LiveId" clId="{36B1CD78-D623-4E17-907C-110C22F3B01E}" dt="2020-04-29T00:59:20.811" v="5" actId="47"/>
        <pc:sldMkLst>
          <pc:docMk/>
          <pc:sldMk cId="4183617494" sldId="395"/>
        </pc:sldMkLst>
      </pc:sldChg>
      <pc:sldChg chg="del">
        <pc:chgData name="Samson Christopher" userId="6a13b5f1e64a53ae" providerId="LiveId" clId="{36B1CD78-D623-4E17-907C-110C22F3B01E}" dt="2020-04-29T00:59:20.989" v="6" actId="47"/>
        <pc:sldMkLst>
          <pc:docMk/>
          <pc:sldMk cId="516924162" sldId="396"/>
        </pc:sldMkLst>
      </pc:sldChg>
      <pc:sldChg chg="add">
        <pc:chgData name="Samson Christopher" userId="6a13b5f1e64a53ae" providerId="LiveId" clId="{36B1CD78-D623-4E17-907C-110C22F3B01E}" dt="2020-04-29T00:59:31.419" v="22"/>
        <pc:sldMkLst>
          <pc:docMk/>
          <pc:sldMk cId="2025405914" sldId="396"/>
        </pc:sldMkLst>
      </pc:sldChg>
      <pc:sldChg chg="del">
        <pc:chgData name="Samson Christopher" userId="6a13b5f1e64a53ae" providerId="LiveId" clId="{36B1CD78-D623-4E17-907C-110C22F3B01E}" dt="2020-04-29T00:59:21.159" v="7" actId="47"/>
        <pc:sldMkLst>
          <pc:docMk/>
          <pc:sldMk cId="2363791542" sldId="397"/>
        </pc:sldMkLst>
      </pc:sldChg>
      <pc:sldChg chg="add">
        <pc:chgData name="Samson Christopher" userId="6a13b5f1e64a53ae" providerId="LiveId" clId="{36B1CD78-D623-4E17-907C-110C22F3B01E}" dt="2020-04-29T00:59:31.582" v="23"/>
        <pc:sldMkLst>
          <pc:docMk/>
          <pc:sldMk cId="2940326978" sldId="397"/>
        </pc:sldMkLst>
      </pc:sldChg>
      <pc:sldChg chg="add">
        <pc:chgData name="Samson Christopher" userId="6a13b5f1e64a53ae" providerId="LiveId" clId="{36B1CD78-D623-4E17-907C-110C22F3B01E}" dt="2020-04-29T00:59:31.753" v="24"/>
        <pc:sldMkLst>
          <pc:docMk/>
          <pc:sldMk cId="2964080828" sldId="398"/>
        </pc:sldMkLst>
      </pc:sldChg>
      <pc:sldChg chg="del">
        <pc:chgData name="Samson Christopher" userId="6a13b5f1e64a53ae" providerId="LiveId" clId="{36B1CD78-D623-4E17-907C-110C22F3B01E}" dt="2020-04-29T00:59:21.359" v="8" actId="47"/>
        <pc:sldMkLst>
          <pc:docMk/>
          <pc:sldMk cId="3220640497" sldId="398"/>
        </pc:sldMkLst>
      </pc:sldChg>
      <pc:sldChg chg="del">
        <pc:chgData name="Samson Christopher" userId="6a13b5f1e64a53ae" providerId="LiveId" clId="{36B1CD78-D623-4E17-907C-110C22F3B01E}" dt="2020-04-29T00:59:21.556" v="9" actId="47"/>
        <pc:sldMkLst>
          <pc:docMk/>
          <pc:sldMk cId="1510234935" sldId="399"/>
        </pc:sldMkLst>
      </pc:sldChg>
      <pc:sldChg chg="add">
        <pc:chgData name="Samson Christopher" userId="6a13b5f1e64a53ae" providerId="LiveId" clId="{36B1CD78-D623-4E17-907C-110C22F3B01E}" dt="2020-04-29T00:59:31.951" v="25"/>
        <pc:sldMkLst>
          <pc:docMk/>
          <pc:sldMk cId="1883622595" sldId="399"/>
        </pc:sldMkLst>
      </pc:sldChg>
      <pc:sldChg chg="add">
        <pc:chgData name="Samson Christopher" userId="6a13b5f1e64a53ae" providerId="LiveId" clId="{36B1CD78-D623-4E17-907C-110C22F3B01E}" dt="2020-04-29T00:59:32.150" v="26"/>
        <pc:sldMkLst>
          <pc:docMk/>
          <pc:sldMk cId="642142391" sldId="400"/>
        </pc:sldMkLst>
      </pc:sldChg>
      <pc:sldChg chg="del">
        <pc:chgData name="Samson Christopher" userId="6a13b5f1e64a53ae" providerId="LiveId" clId="{36B1CD78-D623-4E17-907C-110C22F3B01E}" dt="2020-04-29T00:59:21.747" v="10" actId="47"/>
        <pc:sldMkLst>
          <pc:docMk/>
          <pc:sldMk cId="4074745041" sldId="400"/>
        </pc:sldMkLst>
      </pc:sldChg>
      <pc:sldChg chg="add">
        <pc:chgData name="Samson Christopher" userId="6a13b5f1e64a53ae" providerId="LiveId" clId="{36B1CD78-D623-4E17-907C-110C22F3B01E}" dt="2020-04-29T00:59:32.326" v="27"/>
        <pc:sldMkLst>
          <pc:docMk/>
          <pc:sldMk cId="620554568" sldId="401"/>
        </pc:sldMkLst>
      </pc:sldChg>
      <pc:sldChg chg="del">
        <pc:chgData name="Samson Christopher" userId="6a13b5f1e64a53ae" providerId="LiveId" clId="{36B1CD78-D623-4E17-907C-110C22F3B01E}" dt="2020-04-29T00:59:21.936" v="11" actId="47"/>
        <pc:sldMkLst>
          <pc:docMk/>
          <pc:sldMk cId="3235766185" sldId="401"/>
        </pc:sldMkLst>
      </pc:sldChg>
      <pc:sldChg chg="add">
        <pc:chgData name="Samson Christopher" userId="6a13b5f1e64a53ae" providerId="LiveId" clId="{36B1CD78-D623-4E17-907C-110C22F3B01E}" dt="2020-04-29T00:59:32.523" v="28"/>
        <pc:sldMkLst>
          <pc:docMk/>
          <pc:sldMk cId="459594907" sldId="402"/>
        </pc:sldMkLst>
      </pc:sldChg>
      <pc:sldChg chg="del">
        <pc:chgData name="Samson Christopher" userId="6a13b5f1e64a53ae" providerId="LiveId" clId="{36B1CD78-D623-4E17-907C-110C22F3B01E}" dt="2020-04-29T00:59:22.135" v="12" actId="47"/>
        <pc:sldMkLst>
          <pc:docMk/>
          <pc:sldMk cId="3665806147" sldId="402"/>
        </pc:sldMkLst>
      </pc:sldChg>
      <pc:sldChg chg="add">
        <pc:chgData name="Samson Christopher" userId="6a13b5f1e64a53ae" providerId="LiveId" clId="{36B1CD78-D623-4E17-907C-110C22F3B01E}" dt="2020-04-29T00:59:32.721" v="29"/>
        <pc:sldMkLst>
          <pc:docMk/>
          <pc:sldMk cId="2376098714" sldId="403"/>
        </pc:sldMkLst>
      </pc:sldChg>
      <pc:sldChg chg="del">
        <pc:chgData name="Samson Christopher" userId="6a13b5f1e64a53ae" providerId="LiveId" clId="{36B1CD78-D623-4E17-907C-110C22F3B01E}" dt="2020-04-29T00:59:22.440" v="13" actId="47"/>
        <pc:sldMkLst>
          <pc:docMk/>
          <pc:sldMk cId="2640454774" sldId="403"/>
        </pc:sldMkLst>
      </pc:sldChg>
      <pc:sldChg chg="add del">
        <pc:chgData name="Samson Christopher" userId="6a13b5f1e64a53ae" providerId="LiveId" clId="{36B1CD78-D623-4E17-907C-110C22F3B01E}" dt="2020-04-29T00:59:34.968" v="31"/>
        <pc:sldMkLst>
          <pc:docMk/>
          <pc:sldMk cId="857225610" sldId="404"/>
        </pc:sldMkLst>
      </pc:sldChg>
      <pc:sldChg chg="del">
        <pc:chgData name="Samson Christopher" userId="6a13b5f1e64a53ae" providerId="LiveId" clId="{36B1CD78-D623-4E17-907C-110C22F3B01E}" dt="2020-04-29T00:59:22.869" v="14" actId="47"/>
        <pc:sldMkLst>
          <pc:docMk/>
          <pc:sldMk cId="3747042205" sldId="404"/>
        </pc:sldMkLst>
      </pc:sldChg>
    </pc:docChg>
  </pc:docChgLst>
  <pc:docChgLst>
    <pc:chgData name="Samson Christopher" userId="6a13b5f1e64a53ae" providerId="LiveId" clId="{43986FBF-57A8-4226-847C-73B16B5F86C3}"/>
    <pc:docChg chg="undo custSel addSld delSld modSld">
      <pc:chgData name="Samson Christopher" userId="6a13b5f1e64a53ae" providerId="LiveId" clId="{43986FBF-57A8-4226-847C-73B16B5F86C3}" dt="2020-03-01T00:51:58.982" v="2836" actId="1036"/>
      <pc:docMkLst>
        <pc:docMk/>
      </pc:docMkLst>
      <pc:sldChg chg="del">
        <pc:chgData name="Samson Christopher" userId="6a13b5f1e64a53ae" providerId="LiveId" clId="{43986FBF-57A8-4226-847C-73B16B5F86C3}" dt="2020-02-16T00:26:51.044" v="763" actId="47"/>
        <pc:sldMkLst>
          <pc:docMk/>
          <pc:sldMk cId="3168421880" sldId="307"/>
        </pc:sldMkLst>
      </pc:sldChg>
      <pc:sldChg chg="addSp delSp modSp del mod">
        <pc:chgData name="Samson Christopher" userId="6a13b5f1e64a53ae" providerId="LiveId" clId="{43986FBF-57A8-4226-847C-73B16B5F86C3}" dt="2020-02-16T00:36:02.154" v="1179" actId="47"/>
        <pc:sldMkLst>
          <pc:docMk/>
          <pc:sldMk cId="2777363282" sldId="308"/>
        </pc:sldMkLst>
        <pc:spChg chg="del">
          <ac:chgData name="Samson Christopher" userId="6a13b5f1e64a53ae" providerId="LiveId" clId="{43986FBF-57A8-4226-847C-73B16B5F86C3}" dt="2020-02-09T13:31:38.310" v="12" actId="478"/>
          <ac:spMkLst>
            <pc:docMk/>
            <pc:sldMk cId="2777363282" sldId="308"/>
            <ac:spMk id="2" creationId="{37200624-199B-4C65-A272-AB716526B929}"/>
          </ac:spMkLst>
        </pc:spChg>
        <pc:spChg chg="add mod">
          <ac:chgData name="Samson Christopher" userId="6a13b5f1e64a53ae" providerId="LiveId" clId="{43986FBF-57A8-4226-847C-73B16B5F86C3}" dt="2020-02-16T00:27:13.789" v="771" actId="1036"/>
          <ac:spMkLst>
            <pc:docMk/>
            <pc:sldMk cId="2777363282" sldId="308"/>
            <ac:spMk id="2" creationId="{8AEED606-4018-477E-99DA-1461BC7BB1E2}"/>
          </ac:spMkLst>
        </pc:spChg>
        <pc:spChg chg="add del mod">
          <ac:chgData name="Samson Christopher" userId="6a13b5f1e64a53ae" providerId="LiveId" clId="{43986FBF-57A8-4226-847C-73B16B5F86C3}" dt="2020-02-16T00:25:32.463" v="748" actId="478"/>
          <ac:spMkLst>
            <pc:docMk/>
            <pc:sldMk cId="2777363282" sldId="308"/>
            <ac:spMk id="3" creationId="{9AB0DBB8-58C1-47BD-9023-045E22FDF943}"/>
          </ac:spMkLst>
        </pc:spChg>
      </pc:sldChg>
      <pc:sldChg chg="addSp delSp modSp add del mod">
        <pc:chgData name="Samson Christopher" userId="6a13b5f1e64a53ae" providerId="LiveId" clId="{43986FBF-57A8-4226-847C-73B16B5F86C3}" dt="2020-02-16T00:25:23.413" v="737" actId="47"/>
        <pc:sldMkLst>
          <pc:docMk/>
          <pc:sldMk cId="2235719253" sldId="309"/>
        </pc:sldMkLst>
        <pc:spChg chg="add del">
          <ac:chgData name="Samson Christopher" userId="6a13b5f1e64a53ae" providerId="LiveId" clId="{43986FBF-57A8-4226-847C-73B16B5F86C3}" dt="2020-02-09T13:32:09.905" v="26"/>
          <ac:spMkLst>
            <pc:docMk/>
            <pc:sldMk cId="2235719253" sldId="309"/>
            <ac:spMk id="2" creationId="{2F8EB8EB-39A2-477F-BABE-BDF45E87FDF5}"/>
          </ac:spMkLst>
        </pc:spChg>
        <pc:spChg chg="add mod">
          <ac:chgData name="Samson Christopher" userId="6a13b5f1e64a53ae" providerId="LiveId" clId="{43986FBF-57A8-4226-847C-73B16B5F86C3}" dt="2020-02-09T13:38:46.314" v="736" actId="1036"/>
          <ac:spMkLst>
            <pc:docMk/>
            <pc:sldMk cId="2235719253" sldId="309"/>
            <ac:spMk id="3" creationId="{9E6FA7AC-9C4E-473E-BBD3-C4F05B404C54}"/>
          </ac:spMkLst>
        </pc:spChg>
      </pc:sldChg>
      <pc:sldChg chg="del">
        <pc:chgData name="Samson Christopher" userId="6a13b5f1e64a53ae" providerId="LiveId" clId="{43986FBF-57A8-4226-847C-73B16B5F86C3}" dt="2020-02-09T13:31:26.037" v="0" actId="47"/>
        <pc:sldMkLst>
          <pc:docMk/>
          <pc:sldMk cId="2979142946" sldId="309"/>
        </pc:sldMkLst>
      </pc:sldChg>
      <pc:sldChg chg="addSp delSp modSp add del mod">
        <pc:chgData name="Samson Christopher" userId="6a13b5f1e64a53ae" providerId="LiveId" clId="{43986FBF-57A8-4226-847C-73B16B5F86C3}" dt="2020-02-16T00:50:20.111" v="1777" actId="47"/>
        <pc:sldMkLst>
          <pc:docMk/>
          <pc:sldMk cId="3377410892" sldId="309"/>
        </pc:sldMkLst>
        <pc:spChg chg="add del mod">
          <ac:chgData name="Samson Christopher" userId="6a13b5f1e64a53ae" providerId="LiveId" clId="{43986FBF-57A8-4226-847C-73B16B5F86C3}" dt="2020-02-16T00:34:49.462" v="1154" actId="478"/>
          <ac:spMkLst>
            <pc:docMk/>
            <pc:sldMk cId="3377410892" sldId="309"/>
            <ac:spMk id="2" creationId="{F239E7D2-0159-4A95-95EA-D74D5065250E}"/>
          </ac:spMkLst>
        </pc:spChg>
        <pc:spChg chg="add mod">
          <ac:chgData name="Samson Christopher" userId="6a13b5f1e64a53ae" providerId="LiveId" clId="{43986FBF-57A8-4226-847C-73B16B5F86C3}" dt="2020-02-16T00:39:51.269" v="1750" actId="1036"/>
          <ac:spMkLst>
            <pc:docMk/>
            <pc:sldMk cId="3377410892" sldId="309"/>
            <ac:spMk id="3" creationId="{3DFD5A34-6C9A-46BF-BD18-5D3CA07E0718}"/>
          </ac:spMkLst>
        </pc:spChg>
      </pc:sldChg>
      <pc:sldChg chg="addSp modSp add del mod">
        <pc:chgData name="Samson Christopher" userId="6a13b5f1e64a53ae" providerId="LiveId" clId="{43986FBF-57A8-4226-847C-73B16B5F86C3}" dt="2020-02-16T00:34:44.683" v="1149" actId="47"/>
        <pc:sldMkLst>
          <pc:docMk/>
          <pc:sldMk cId="307592180" sldId="310"/>
        </pc:sldMkLst>
        <pc:spChg chg="add mod">
          <ac:chgData name="Samson Christopher" userId="6a13b5f1e64a53ae" providerId="LiveId" clId="{43986FBF-57A8-4226-847C-73B16B5F86C3}" dt="2020-02-16T00:29:05.898" v="1095" actId="1036"/>
          <ac:spMkLst>
            <pc:docMk/>
            <pc:sldMk cId="307592180" sldId="310"/>
            <ac:spMk id="2" creationId="{E451F2EE-9B1A-4993-B899-0AB859ED0115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53.933" v="2092" actId="47"/>
        <pc:sldMkLst>
          <pc:docMk/>
          <pc:sldMk cId="887484555" sldId="310"/>
        </pc:sldMkLst>
        <pc:spChg chg="add del mod">
          <ac:chgData name="Samson Christopher" userId="6a13b5f1e64a53ae" providerId="LiveId" clId="{43986FBF-57A8-4226-847C-73B16B5F86C3}" dt="2020-02-16T00:48:18.739" v="1757" actId="478"/>
          <ac:spMkLst>
            <pc:docMk/>
            <pc:sldMk cId="887484555" sldId="310"/>
            <ac:spMk id="2" creationId="{64EA3191-6EC7-42BC-97B7-8ED8CDE327B2}"/>
          </ac:spMkLst>
        </pc:spChg>
        <pc:spChg chg="add mod">
          <ac:chgData name="Samson Christopher" userId="6a13b5f1e64a53ae" providerId="LiveId" clId="{43986FBF-57A8-4226-847C-73B16B5F86C3}" dt="2020-02-16T00:50:45.617" v="1830" actId="1036"/>
          <ac:spMkLst>
            <pc:docMk/>
            <pc:sldMk cId="887484555" sldId="310"/>
            <ac:spMk id="3" creationId="{D263C06D-2BD3-4CA2-B85B-A23B6DDFA51B}"/>
          </ac:spMkLst>
        </pc:spChg>
      </pc:sldChg>
      <pc:sldChg chg="del">
        <pc:chgData name="Samson Christopher" userId="6a13b5f1e64a53ae" providerId="LiveId" clId="{43986FBF-57A8-4226-847C-73B16B5F86C3}" dt="2020-02-09T13:31:26.245" v="1" actId="47"/>
        <pc:sldMkLst>
          <pc:docMk/>
          <pc:sldMk cId="1898323277" sldId="310"/>
        </pc:sldMkLst>
      </pc:sldChg>
      <pc:sldChg chg="addSp modSp add del mod">
        <pc:chgData name="Samson Christopher" userId="6a13b5f1e64a53ae" providerId="LiveId" clId="{43986FBF-57A8-4226-847C-73B16B5F86C3}" dt="2020-02-16T00:25:23.669" v="738" actId="47"/>
        <pc:sldMkLst>
          <pc:docMk/>
          <pc:sldMk cId="4059393582" sldId="310"/>
        </pc:sldMkLst>
        <pc:spChg chg="add mod">
          <ac:chgData name="Samson Christopher" userId="6a13b5f1e64a53ae" providerId="LiveId" clId="{43986FBF-57A8-4226-847C-73B16B5F86C3}" dt="2020-02-09T13:38:31.807" v="679" actId="1036"/>
          <ac:spMkLst>
            <pc:docMk/>
            <pc:sldMk cId="4059393582" sldId="310"/>
            <ac:spMk id="2" creationId="{0BD4BF90-D4A3-49C0-AD7C-1A1088AF1FA9}"/>
          </ac:spMkLst>
        </pc:spChg>
      </pc:sldChg>
      <pc:sldChg chg="addSp modSp add del mod">
        <pc:chgData name="Samson Christopher" userId="6a13b5f1e64a53ae" providerId="LiveId" clId="{43986FBF-57A8-4226-847C-73B16B5F86C3}" dt="2020-02-16T00:48:14.501" v="1751" actId="47"/>
        <pc:sldMkLst>
          <pc:docMk/>
          <pc:sldMk cId="574172757" sldId="311"/>
        </pc:sldMkLst>
        <pc:spChg chg="add mod">
          <ac:chgData name="Samson Christopher" userId="6a13b5f1e64a53ae" providerId="LiveId" clId="{43986FBF-57A8-4226-847C-73B16B5F86C3}" dt="2020-02-16T00:38:42.811" v="1616" actId="1035"/>
          <ac:spMkLst>
            <pc:docMk/>
            <pc:sldMk cId="574172757" sldId="311"/>
            <ac:spMk id="2" creationId="{DD27AD1F-9E6C-4CBB-988E-4C20A5613162}"/>
          </ac:spMkLst>
        </pc:spChg>
      </pc:sldChg>
      <pc:sldChg chg="del">
        <pc:chgData name="Samson Christopher" userId="6a13b5f1e64a53ae" providerId="LiveId" clId="{43986FBF-57A8-4226-847C-73B16B5F86C3}" dt="2020-02-09T13:31:26.412" v="2" actId="47"/>
        <pc:sldMkLst>
          <pc:docMk/>
          <pc:sldMk cId="875493705" sldId="311"/>
        </pc:sldMkLst>
      </pc:sldChg>
      <pc:sldChg chg="addSp modSp add del mod">
        <pc:chgData name="Samson Christopher" userId="6a13b5f1e64a53ae" providerId="LiveId" clId="{43986FBF-57A8-4226-847C-73B16B5F86C3}" dt="2020-02-16T00:25:23.890" v="739" actId="47"/>
        <pc:sldMkLst>
          <pc:docMk/>
          <pc:sldMk cId="2095070179" sldId="311"/>
        </pc:sldMkLst>
        <pc:spChg chg="add mod">
          <ac:chgData name="Samson Christopher" userId="6a13b5f1e64a53ae" providerId="LiveId" clId="{43986FBF-57A8-4226-847C-73B16B5F86C3}" dt="2020-02-09T13:38:23.119" v="635" actId="1036"/>
          <ac:spMkLst>
            <pc:docMk/>
            <pc:sldMk cId="2095070179" sldId="311"/>
            <ac:spMk id="2" creationId="{9C51E9BC-03B6-4D28-99FF-232FCB83595F}"/>
          </ac:spMkLst>
        </pc:spChg>
      </pc:sldChg>
      <pc:sldChg chg="addSp modSp add del mod">
        <pc:chgData name="Samson Christopher" userId="6a13b5f1e64a53ae" providerId="LiveId" clId="{43986FBF-57A8-4226-847C-73B16B5F86C3}" dt="2020-02-16T00:34:44.924" v="1150" actId="47"/>
        <pc:sldMkLst>
          <pc:docMk/>
          <pc:sldMk cId="3508357392" sldId="311"/>
        </pc:sldMkLst>
        <pc:spChg chg="add mod">
          <ac:chgData name="Samson Christopher" userId="6a13b5f1e64a53ae" providerId="LiveId" clId="{43986FBF-57A8-4226-847C-73B16B5F86C3}" dt="2020-02-16T00:28:46.008" v="1034" actId="1036"/>
          <ac:spMkLst>
            <pc:docMk/>
            <pc:sldMk cId="3508357392" sldId="311"/>
            <ac:spMk id="2" creationId="{5AB20456-8C95-4EED-83EA-3789590702BB}"/>
          </ac:spMkLst>
        </pc:spChg>
      </pc:sldChg>
      <pc:sldChg chg="addSp delSp modSp add del mod">
        <pc:chgData name="Samson Christopher" userId="6a13b5f1e64a53ae" providerId="LiveId" clId="{43986FBF-57A8-4226-847C-73B16B5F86C3}" dt="2020-03-01T00:45:36.010" v="2091" actId="1036"/>
        <pc:sldMkLst>
          <pc:docMk/>
          <pc:sldMk cId="3601483796" sldId="311"/>
        </pc:sldMkLst>
        <pc:spChg chg="add del mod">
          <ac:chgData name="Samson Christopher" userId="6a13b5f1e64a53ae" providerId="LiveId" clId="{43986FBF-57A8-4226-847C-73B16B5F86C3}" dt="2020-03-01T00:45:08.542" v="2069" actId="478"/>
          <ac:spMkLst>
            <pc:docMk/>
            <pc:sldMk cId="3601483796" sldId="311"/>
            <ac:spMk id="2" creationId="{7DB4D581-E1F1-48EB-9448-29A4DF3CA165}"/>
          </ac:spMkLst>
        </pc:spChg>
        <pc:spChg chg="add mod">
          <ac:chgData name="Samson Christopher" userId="6a13b5f1e64a53ae" providerId="LiveId" clId="{43986FBF-57A8-4226-847C-73B16B5F86C3}" dt="2020-03-01T00:45:36.010" v="2091" actId="1036"/>
          <ac:spMkLst>
            <pc:docMk/>
            <pc:sldMk cId="3601483796" sldId="311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48:14.743" v="1752" actId="47"/>
        <pc:sldMkLst>
          <pc:docMk/>
          <pc:sldMk cId="1200799128" sldId="312"/>
        </pc:sldMkLst>
        <pc:spChg chg="add mod">
          <ac:chgData name="Samson Christopher" userId="6a13b5f1e64a53ae" providerId="LiveId" clId="{43986FBF-57A8-4226-847C-73B16B5F86C3}" dt="2020-02-16T00:38:06.585" v="1534" actId="1036"/>
          <ac:spMkLst>
            <pc:docMk/>
            <pc:sldMk cId="1200799128" sldId="312"/>
            <ac:spMk id="2" creationId="{40A3150A-9B7C-40E4-8B0B-67511FBC244A}"/>
          </ac:spMkLst>
        </pc:spChg>
      </pc:sldChg>
      <pc:sldChg chg="del">
        <pc:chgData name="Samson Christopher" userId="6a13b5f1e64a53ae" providerId="LiveId" clId="{43986FBF-57A8-4226-847C-73B16B5F86C3}" dt="2020-02-09T13:31:26.592" v="3" actId="47"/>
        <pc:sldMkLst>
          <pc:docMk/>
          <pc:sldMk cId="1344847778" sldId="312"/>
        </pc:sldMkLst>
      </pc:sldChg>
      <pc:sldChg chg="addSp modSp add del mod">
        <pc:chgData name="Samson Christopher" userId="6a13b5f1e64a53ae" providerId="LiveId" clId="{43986FBF-57A8-4226-847C-73B16B5F86C3}" dt="2020-03-01T00:45:03.984" v="2064" actId="47"/>
        <pc:sldMkLst>
          <pc:docMk/>
          <pc:sldMk cId="1537641446" sldId="312"/>
        </pc:sldMkLst>
        <pc:spChg chg="add mod">
          <ac:chgData name="Samson Christopher" userId="6a13b5f1e64a53ae" providerId="LiveId" clId="{43986FBF-57A8-4226-847C-73B16B5F86C3}" dt="2020-02-16T00:51:21.388" v="1954" actId="1036"/>
          <ac:spMkLst>
            <pc:docMk/>
            <pc:sldMk cId="1537641446" sldId="312"/>
            <ac:spMk id="2" creationId="{65012A19-D893-4BC5-A51A-4F9BB2AD50D1}"/>
          </ac:spMkLst>
        </pc:spChg>
      </pc:sldChg>
      <pc:sldChg chg="addSp delSp modSp add mod">
        <pc:chgData name="Samson Christopher" userId="6a13b5f1e64a53ae" providerId="LiveId" clId="{43986FBF-57A8-4226-847C-73B16B5F86C3}" dt="2020-03-01T00:51:58.982" v="2836" actId="1036"/>
        <pc:sldMkLst>
          <pc:docMk/>
          <pc:sldMk cId="2967341717" sldId="312"/>
        </pc:sldMkLst>
        <pc:spChg chg="add mod">
          <ac:chgData name="Samson Christopher" userId="6a13b5f1e64a53ae" providerId="LiveId" clId="{43986FBF-57A8-4226-847C-73B16B5F86C3}" dt="2020-03-01T00:51:58.982" v="2836" actId="1036"/>
          <ac:spMkLst>
            <pc:docMk/>
            <pc:sldMk cId="2967341717" sldId="312"/>
            <ac:spMk id="2" creationId="{61145DB6-1AE1-451C-905F-3F8BDC454ED6}"/>
          </ac:spMkLst>
        </pc:spChg>
        <pc:spChg chg="del">
          <ac:chgData name="Samson Christopher" userId="6a13b5f1e64a53ae" providerId="LiveId" clId="{43986FBF-57A8-4226-847C-73B16B5F86C3}" dt="2020-03-01T00:45:58.702" v="2094" actId="478"/>
          <ac:spMkLst>
            <pc:docMk/>
            <pc:sldMk cId="2967341717" sldId="312"/>
            <ac:spMk id="3" creationId="{A95BE881-C928-45CE-BA86-C8DE1BD3F376}"/>
          </ac:spMkLst>
        </pc:spChg>
      </pc:sldChg>
      <pc:sldChg chg="addSp modSp add del mod">
        <pc:chgData name="Samson Christopher" userId="6a13b5f1e64a53ae" providerId="LiveId" clId="{43986FBF-57A8-4226-847C-73B16B5F86C3}" dt="2020-02-16T00:25:24.170" v="740" actId="47"/>
        <pc:sldMkLst>
          <pc:docMk/>
          <pc:sldMk cId="3035828432" sldId="312"/>
        </pc:sldMkLst>
        <pc:spChg chg="add mod">
          <ac:chgData name="Samson Christopher" userId="6a13b5f1e64a53ae" providerId="LiveId" clId="{43986FBF-57A8-4226-847C-73B16B5F86C3}" dt="2020-02-09T13:38:12.875" v="587" actId="1036"/>
          <ac:spMkLst>
            <pc:docMk/>
            <pc:sldMk cId="3035828432" sldId="312"/>
            <ac:spMk id="2" creationId="{9F7FD68C-4489-4DB4-B951-585413BE4731}"/>
          </ac:spMkLst>
        </pc:spChg>
      </pc:sldChg>
      <pc:sldChg chg="addSp modSp add del mod">
        <pc:chgData name="Samson Christopher" userId="6a13b5f1e64a53ae" providerId="LiveId" clId="{43986FBF-57A8-4226-847C-73B16B5F86C3}" dt="2020-02-16T00:34:45.167" v="1151" actId="47"/>
        <pc:sldMkLst>
          <pc:docMk/>
          <pc:sldMk cId="3458801891" sldId="312"/>
        </pc:sldMkLst>
        <pc:spChg chg="add mod">
          <ac:chgData name="Samson Christopher" userId="6a13b5f1e64a53ae" providerId="LiveId" clId="{43986FBF-57A8-4226-847C-73B16B5F86C3}" dt="2020-02-16T00:28:26.984" v="967" actId="1036"/>
          <ac:spMkLst>
            <pc:docMk/>
            <pc:sldMk cId="3458801891" sldId="312"/>
            <ac:spMk id="2" creationId="{10458201-B661-401F-ACB1-986FFD99D67C}"/>
          </ac:spMkLst>
        </pc:spChg>
      </pc:sldChg>
      <pc:sldChg chg="addSp modSp add del mod">
        <pc:chgData name="Samson Christopher" userId="6a13b5f1e64a53ae" providerId="LiveId" clId="{43986FBF-57A8-4226-847C-73B16B5F86C3}" dt="2020-02-16T00:34:45.423" v="1152" actId="47"/>
        <pc:sldMkLst>
          <pc:docMk/>
          <pc:sldMk cId="178913431" sldId="313"/>
        </pc:sldMkLst>
        <pc:spChg chg="add mod">
          <ac:chgData name="Samson Christopher" userId="6a13b5f1e64a53ae" providerId="LiveId" clId="{43986FBF-57A8-4226-847C-73B16B5F86C3}" dt="2020-02-16T00:28:07.918" v="909" actId="1036"/>
          <ac:spMkLst>
            <pc:docMk/>
            <pc:sldMk cId="178913431" sldId="313"/>
            <ac:spMk id="2" creationId="{C4E49D58-A12B-4186-B58B-F73C20FA44DE}"/>
          </ac:spMkLst>
        </pc:spChg>
      </pc:sldChg>
      <pc:sldChg chg="addSp modSp add del mod">
        <pc:chgData name="Samson Christopher" userId="6a13b5f1e64a53ae" providerId="LiveId" clId="{43986FBF-57A8-4226-847C-73B16B5F86C3}" dt="2020-02-16T00:48:14.932" v="1753" actId="47"/>
        <pc:sldMkLst>
          <pc:docMk/>
          <pc:sldMk cId="1589470571" sldId="313"/>
        </pc:sldMkLst>
        <pc:spChg chg="add mod">
          <ac:chgData name="Samson Christopher" userId="6a13b5f1e64a53ae" providerId="LiveId" clId="{43986FBF-57A8-4226-847C-73B16B5F86C3}" dt="2020-02-16T00:37:46.975" v="1464" actId="1036"/>
          <ac:spMkLst>
            <pc:docMk/>
            <pc:sldMk cId="1589470571" sldId="313"/>
            <ac:spMk id="2" creationId="{34097625-3C44-461A-BBE8-A8FA2F86816F}"/>
          </ac:spMkLst>
        </pc:spChg>
      </pc:sldChg>
      <pc:sldChg chg="addSp modSp add del mod">
        <pc:chgData name="Samson Christopher" userId="6a13b5f1e64a53ae" providerId="LiveId" clId="{43986FBF-57A8-4226-847C-73B16B5F86C3}" dt="2020-02-16T00:25:24.409" v="741" actId="47"/>
        <pc:sldMkLst>
          <pc:docMk/>
          <pc:sldMk cId="2753727232" sldId="313"/>
        </pc:sldMkLst>
        <pc:spChg chg="add mod">
          <ac:chgData name="Samson Christopher" userId="6a13b5f1e64a53ae" providerId="LiveId" clId="{43986FBF-57A8-4226-847C-73B16B5F86C3}" dt="2020-02-09T13:38:00.143" v="535" actId="1036"/>
          <ac:spMkLst>
            <pc:docMk/>
            <pc:sldMk cId="2753727232" sldId="313"/>
            <ac:spMk id="2" creationId="{A89D2A94-A65C-48C9-9FCA-C0CEADEFBBE7}"/>
          </ac:spMkLst>
        </pc:spChg>
      </pc:sldChg>
      <pc:sldChg chg="addSp modSp add mod">
        <pc:chgData name="Samson Christopher" userId="6a13b5f1e64a53ae" providerId="LiveId" clId="{43986FBF-57A8-4226-847C-73B16B5F86C3}" dt="2020-03-01T00:51:46" v="2783" actId="1036"/>
        <pc:sldMkLst>
          <pc:docMk/>
          <pc:sldMk cId="2894936207" sldId="313"/>
        </pc:sldMkLst>
        <pc:spChg chg="add mod">
          <ac:chgData name="Samson Christopher" userId="6a13b5f1e64a53ae" providerId="LiveId" clId="{43986FBF-57A8-4226-847C-73B16B5F86C3}" dt="2020-03-01T00:51:46" v="2783" actId="1036"/>
          <ac:spMkLst>
            <pc:docMk/>
            <pc:sldMk cId="2894936207" sldId="313"/>
            <ac:spMk id="2" creationId="{B5BBBA9C-3EF6-4B9E-A235-B753933C6ED9}"/>
          </ac:spMkLst>
        </pc:spChg>
      </pc:sldChg>
      <pc:sldChg chg="del">
        <pc:chgData name="Samson Christopher" userId="6a13b5f1e64a53ae" providerId="LiveId" clId="{43986FBF-57A8-4226-847C-73B16B5F86C3}" dt="2020-02-09T13:31:26.773" v="4" actId="47"/>
        <pc:sldMkLst>
          <pc:docMk/>
          <pc:sldMk cId="3208530022" sldId="313"/>
        </pc:sldMkLst>
      </pc:sldChg>
      <pc:sldChg chg="addSp modSp add del mod">
        <pc:chgData name="Samson Christopher" userId="6a13b5f1e64a53ae" providerId="LiveId" clId="{43986FBF-57A8-4226-847C-73B16B5F86C3}" dt="2020-03-01T00:45:04.100" v="2065" actId="47"/>
        <pc:sldMkLst>
          <pc:docMk/>
          <pc:sldMk cId="3902554949" sldId="313"/>
        </pc:sldMkLst>
        <pc:spChg chg="add mod">
          <ac:chgData name="Samson Christopher" userId="6a13b5f1e64a53ae" providerId="LiveId" clId="{43986FBF-57A8-4226-847C-73B16B5F86C3}" dt="2020-02-16T00:51:33.354" v="2006" actId="1036"/>
          <ac:spMkLst>
            <pc:docMk/>
            <pc:sldMk cId="3902554949" sldId="313"/>
            <ac:spMk id="2" creationId="{0B0E8C76-DA0D-41F8-99F5-F5DCFEDDC23F}"/>
          </ac:spMkLst>
        </pc:spChg>
      </pc:sldChg>
      <pc:sldChg chg="addSp modSp add del mod">
        <pc:chgData name="Samson Christopher" userId="6a13b5f1e64a53ae" providerId="LiveId" clId="{43986FBF-57A8-4226-847C-73B16B5F86C3}" dt="2020-02-16T00:25:24.674" v="742" actId="47"/>
        <pc:sldMkLst>
          <pc:docMk/>
          <pc:sldMk cId="795181934" sldId="314"/>
        </pc:sldMkLst>
        <pc:spChg chg="add mod">
          <ac:chgData name="Samson Christopher" userId="6a13b5f1e64a53ae" providerId="LiveId" clId="{43986FBF-57A8-4226-847C-73B16B5F86C3}" dt="2020-02-09T13:37:49.103" v="482" actId="1036"/>
          <ac:spMkLst>
            <pc:docMk/>
            <pc:sldMk cId="795181934" sldId="314"/>
            <ac:spMk id="2" creationId="{48995F53-D786-4B96-9E71-C71596D5664A}"/>
          </ac:spMkLst>
        </pc:spChg>
      </pc:sldChg>
      <pc:sldChg chg="addSp modSp add del mod setBg">
        <pc:chgData name="Samson Christopher" userId="6a13b5f1e64a53ae" providerId="LiveId" clId="{43986FBF-57A8-4226-847C-73B16B5F86C3}" dt="2020-03-01T00:45:04.277" v="2066" actId="47"/>
        <pc:sldMkLst>
          <pc:docMk/>
          <pc:sldMk cId="861332730" sldId="314"/>
        </pc:sldMkLst>
        <pc:spChg chg="add mod">
          <ac:chgData name="Samson Christopher" userId="6a13b5f1e64a53ae" providerId="LiveId" clId="{43986FBF-57A8-4226-847C-73B16B5F86C3}" dt="2020-02-16T00:51:43.681" v="2063" actId="1036"/>
          <ac:spMkLst>
            <pc:docMk/>
            <pc:sldMk cId="861332730" sldId="314"/>
            <ac:spMk id="2" creationId="{3F626CBC-F2C8-450C-A6C0-1AA43D9BE4A3}"/>
          </ac:spMkLst>
        </pc:spChg>
      </pc:sldChg>
      <pc:sldChg chg="addSp modSp add del mod">
        <pc:chgData name="Samson Christopher" userId="6a13b5f1e64a53ae" providerId="LiveId" clId="{43986FBF-57A8-4226-847C-73B16B5F86C3}" dt="2020-02-16T00:34:45.963" v="1153" actId="47"/>
        <pc:sldMkLst>
          <pc:docMk/>
          <pc:sldMk cId="957452364" sldId="314"/>
        </pc:sldMkLst>
        <pc:spChg chg="add mod">
          <ac:chgData name="Samson Christopher" userId="6a13b5f1e64a53ae" providerId="LiveId" clId="{43986FBF-57A8-4226-847C-73B16B5F86C3}" dt="2020-02-16T00:27:51.853" v="829" actId="1036"/>
          <ac:spMkLst>
            <pc:docMk/>
            <pc:sldMk cId="957452364" sldId="314"/>
            <ac:spMk id="2" creationId="{2EABB27A-D758-46CE-9114-989B82D93C57}"/>
          </ac:spMkLst>
        </pc:spChg>
      </pc:sldChg>
      <pc:sldChg chg="del">
        <pc:chgData name="Samson Christopher" userId="6a13b5f1e64a53ae" providerId="LiveId" clId="{43986FBF-57A8-4226-847C-73B16B5F86C3}" dt="2020-02-09T13:31:27.068" v="5" actId="47"/>
        <pc:sldMkLst>
          <pc:docMk/>
          <pc:sldMk cId="1398743478" sldId="314"/>
        </pc:sldMkLst>
      </pc:sldChg>
      <pc:sldChg chg="addSp modSp add mod">
        <pc:chgData name="Samson Christopher" userId="6a13b5f1e64a53ae" providerId="LiveId" clId="{43986FBF-57A8-4226-847C-73B16B5F86C3}" dt="2020-03-01T00:51:36.353" v="2732" actId="1036"/>
        <pc:sldMkLst>
          <pc:docMk/>
          <pc:sldMk cId="2086033204" sldId="314"/>
        </pc:sldMkLst>
        <pc:spChg chg="add mod">
          <ac:chgData name="Samson Christopher" userId="6a13b5f1e64a53ae" providerId="LiveId" clId="{43986FBF-57A8-4226-847C-73B16B5F86C3}" dt="2020-03-01T00:51:36.353" v="2732" actId="1036"/>
          <ac:spMkLst>
            <pc:docMk/>
            <pc:sldMk cId="2086033204" sldId="314"/>
            <ac:spMk id="2" creationId="{3CD2FE40-9A11-4BBC-8DF1-ECA5580712ED}"/>
          </ac:spMkLst>
        </pc:spChg>
      </pc:sldChg>
      <pc:sldChg chg="addSp modSp add del mod">
        <pc:chgData name="Samson Christopher" userId="6a13b5f1e64a53ae" providerId="LiveId" clId="{43986FBF-57A8-4226-847C-73B16B5F86C3}" dt="2020-02-16T00:48:15.143" v="1754" actId="47"/>
        <pc:sldMkLst>
          <pc:docMk/>
          <pc:sldMk cId="3178899518" sldId="314"/>
        </pc:sldMkLst>
        <pc:spChg chg="add mod">
          <ac:chgData name="Samson Christopher" userId="6a13b5f1e64a53ae" providerId="LiveId" clId="{43986FBF-57A8-4226-847C-73B16B5F86C3}" dt="2020-02-16T00:37:23.560" v="1382" actId="1036"/>
          <ac:spMkLst>
            <pc:docMk/>
            <pc:sldMk cId="3178899518" sldId="314"/>
            <ac:spMk id="2" creationId="{7B931791-9303-4B03-97DA-FFD627631C2A}"/>
          </ac:spMkLst>
        </pc:spChg>
      </pc:sldChg>
      <pc:sldChg chg="addSp modSp add del mod">
        <pc:chgData name="Samson Christopher" userId="6a13b5f1e64a53ae" providerId="LiveId" clId="{43986FBF-57A8-4226-847C-73B16B5F86C3}" dt="2020-02-16T00:25:24.913" v="743" actId="47"/>
        <pc:sldMkLst>
          <pc:docMk/>
          <pc:sldMk cId="819381782" sldId="315"/>
        </pc:sldMkLst>
        <pc:spChg chg="add mod">
          <ac:chgData name="Samson Christopher" userId="6a13b5f1e64a53ae" providerId="LiveId" clId="{43986FBF-57A8-4226-847C-73B16B5F86C3}" dt="2020-02-09T13:37:36.963" v="431" actId="1036"/>
          <ac:spMkLst>
            <pc:docMk/>
            <pc:sldMk cId="819381782" sldId="315"/>
            <ac:spMk id="2" creationId="{5554B50A-3334-4914-93AD-D076636CE6FA}"/>
          </ac:spMkLst>
        </pc:spChg>
      </pc:sldChg>
      <pc:sldChg chg="add del">
        <pc:chgData name="Samson Christopher" userId="6a13b5f1e64a53ae" providerId="LiveId" clId="{43986FBF-57A8-4226-847C-73B16B5F86C3}" dt="2020-02-16T00:49:53.412" v="1770" actId="47"/>
        <pc:sldMkLst>
          <pc:docMk/>
          <pc:sldMk cId="1091213091" sldId="315"/>
        </pc:sldMkLst>
      </pc:sldChg>
      <pc:sldChg chg="addSp modSp add del mod">
        <pc:chgData name="Samson Christopher" userId="6a13b5f1e64a53ae" providerId="LiveId" clId="{43986FBF-57A8-4226-847C-73B16B5F86C3}" dt="2020-02-16T00:48:15.374" v="1755" actId="47"/>
        <pc:sldMkLst>
          <pc:docMk/>
          <pc:sldMk cId="1098338578" sldId="315"/>
        </pc:sldMkLst>
        <pc:spChg chg="add mod">
          <ac:chgData name="Samson Christopher" userId="6a13b5f1e64a53ae" providerId="LiveId" clId="{43986FBF-57A8-4226-847C-73B16B5F86C3}" dt="2020-02-16T00:37:06.951" v="1322" actId="1036"/>
          <ac:spMkLst>
            <pc:docMk/>
            <pc:sldMk cId="1098338578" sldId="315"/>
            <ac:spMk id="2" creationId="{DBC39922-BD43-419B-9072-B5BDF1A6B13B}"/>
          </ac:spMkLst>
        </pc:spChg>
      </pc:sldChg>
      <pc:sldChg chg="del">
        <pc:chgData name="Samson Christopher" userId="6a13b5f1e64a53ae" providerId="LiveId" clId="{43986FBF-57A8-4226-847C-73B16B5F86C3}" dt="2020-02-09T13:31:27.428" v="6" actId="47"/>
        <pc:sldMkLst>
          <pc:docMk/>
          <pc:sldMk cId="2263202124" sldId="315"/>
        </pc:sldMkLst>
      </pc:sldChg>
      <pc:sldChg chg="addSp modSp add mod">
        <pc:chgData name="Samson Christopher" userId="6a13b5f1e64a53ae" providerId="LiveId" clId="{43986FBF-57A8-4226-847C-73B16B5F86C3}" dt="2020-03-01T00:50:54.785" v="2678" actId="1036"/>
        <pc:sldMkLst>
          <pc:docMk/>
          <pc:sldMk cId="2482614392" sldId="315"/>
        </pc:sldMkLst>
        <pc:spChg chg="add mod">
          <ac:chgData name="Samson Christopher" userId="6a13b5f1e64a53ae" providerId="LiveId" clId="{43986FBF-57A8-4226-847C-73B16B5F86C3}" dt="2020-03-01T00:50:54.785" v="2678" actId="1036"/>
          <ac:spMkLst>
            <pc:docMk/>
            <pc:sldMk cId="2482614392" sldId="315"/>
            <ac:spMk id="2" creationId="{B7A61FE8-9414-4820-A8FF-F9F20B238F85}"/>
          </ac:spMkLst>
        </pc:spChg>
      </pc:sldChg>
      <pc:sldChg chg="addSp modSp add del mod">
        <pc:chgData name="Samson Christopher" userId="6a13b5f1e64a53ae" providerId="LiveId" clId="{43986FBF-57A8-4226-847C-73B16B5F86C3}" dt="2020-02-16T00:48:15.678" v="1756" actId="47"/>
        <pc:sldMkLst>
          <pc:docMk/>
          <pc:sldMk cId="2696744428" sldId="316"/>
        </pc:sldMkLst>
        <pc:spChg chg="add mod">
          <ac:chgData name="Samson Christopher" userId="6a13b5f1e64a53ae" providerId="LiveId" clId="{43986FBF-57A8-4226-847C-73B16B5F86C3}" dt="2020-02-16T00:36:50.590" v="1269" actId="1036"/>
          <ac:spMkLst>
            <pc:docMk/>
            <pc:sldMk cId="2696744428" sldId="316"/>
            <ac:spMk id="2" creationId="{686DB7D4-E1C1-4528-9CE9-8D545BC04C07}"/>
          </ac:spMkLst>
        </pc:spChg>
      </pc:sldChg>
      <pc:sldChg chg="del">
        <pc:chgData name="Samson Christopher" userId="6a13b5f1e64a53ae" providerId="LiveId" clId="{43986FBF-57A8-4226-847C-73B16B5F86C3}" dt="2020-02-09T13:31:32.132" v="7" actId="47"/>
        <pc:sldMkLst>
          <pc:docMk/>
          <pc:sldMk cId="2982402310" sldId="316"/>
        </pc:sldMkLst>
      </pc:sldChg>
      <pc:sldChg chg="addSp modSp add del mod">
        <pc:chgData name="Samson Christopher" userId="6a13b5f1e64a53ae" providerId="LiveId" clId="{43986FBF-57A8-4226-847C-73B16B5F86C3}" dt="2020-02-16T00:25:25.211" v="744" actId="47"/>
        <pc:sldMkLst>
          <pc:docMk/>
          <pc:sldMk cId="3500508304" sldId="316"/>
        </pc:sldMkLst>
        <pc:spChg chg="add mod">
          <ac:chgData name="Samson Christopher" userId="6a13b5f1e64a53ae" providerId="LiveId" clId="{43986FBF-57A8-4226-847C-73B16B5F86C3}" dt="2020-02-09T13:37:24.660" v="383" actId="1035"/>
          <ac:spMkLst>
            <pc:docMk/>
            <pc:sldMk cId="3500508304" sldId="316"/>
            <ac:spMk id="2" creationId="{818A112D-D5E1-402C-9040-3A4118BB689F}"/>
          </ac:spMkLst>
        </pc:spChg>
      </pc:sldChg>
      <pc:sldChg chg="addSp modSp add mod">
        <pc:chgData name="Samson Christopher" userId="6a13b5f1e64a53ae" providerId="LiveId" clId="{43986FBF-57A8-4226-847C-73B16B5F86C3}" dt="2020-03-01T00:50:32.278" v="2611" actId="1036"/>
        <pc:sldMkLst>
          <pc:docMk/>
          <pc:sldMk cId="3578042249" sldId="316"/>
        </pc:sldMkLst>
        <pc:spChg chg="add mod">
          <ac:chgData name="Samson Christopher" userId="6a13b5f1e64a53ae" providerId="LiveId" clId="{43986FBF-57A8-4226-847C-73B16B5F86C3}" dt="2020-03-01T00:50:32.278" v="2611" actId="1036"/>
          <ac:spMkLst>
            <pc:docMk/>
            <pc:sldMk cId="3578042249" sldId="316"/>
            <ac:spMk id="2" creationId="{D1B2ACC4-5C43-4E43-A4FF-3922A89ACF26}"/>
          </ac:spMkLst>
        </pc:spChg>
      </pc:sldChg>
      <pc:sldChg chg="del">
        <pc:chgData name="Samson Christopher" userId="6a13b5f1e64a53ae" providerId="LiveId" clId="{43986FBF-57A8-4226-847C-73B16B5F86C3}" dt="2020-02-09T13:31:32.326" v="8" actId="47"/>
        <pc:sldMkLst>
          <pc:docMk/>
          <pc:sldMk cId="820033599" sldId="317"/>
        </pc:sldMkLst>
      </pc:sldChg>
      <pc:sldChg chg="addSp modSp add mod">
        <pc:chgData name="Samson Christopher" userId="6a13b5f1e64a53ae" providerId="LiveId" clId="{43986FBF-57A8-4226-847C-73B16B5F86C3}" dt="2020-03-01T00:50:19.886" v="2554" actId="1036"/>
        <pc:sldMkLst>
          <pc:docMk/>
          <pc:sldMk cId="2187896786" sldId="317"/>
        </pc:sldMkLst>
        <pc:spChg chg="add mod">
          <ac:chgData name="Samson Christopher" userId="6a13b5f1e64a53ae" providerId="LiveId" clId="{43986FBF-57A8-4226-847C-73B16B5F86C3}" dt="2020-03-01T00:50:19.886" v="2554" actId="1036"/>
          <ac:spMkLst>
            <pc:docMk/>
            <pc:sldMk cId="2187896786" sldId="317"/>
            <ac:spMk id="2" creationId="{A527733F-2768-4ABF-91AF-BBF963C477D4}"/>
          </ac:spMkLst>
        </pc:spChg>
      </pc:sldChg>
      <pc:sldChg chg="addSp modSp add del mod">
        <pc:chgData name="Samson Christopher" userId="6a13b5f1e64a53ae" providerId="LiveId" clId="{43986FBF-57A8-4226-847C-73B16B5F86C3}" dt="2020-02-16T00:25:25.465" v="745" actId="47"/>
        <pc:sldMkLst>
          <pc:docMk/>
          <pc:sldMk cId="2459007472" sldId="317"/>
        </pc:sldMkLst>
        <pc:spChg chg="add mod">
          <ac:chgData name="Samson Christopher" userId="6a13b5f1e64a53ae" providerId="LiveId" clId="{43986FBF-57A8-4226-847C-73B16B5F86C3}" dt="2020-02-09T13:37:11.659" v="325" actId="1036"/>
          <ac:spMkLst>
            <pc:docMk/>
            <pc:sldMk cId="2459007472" sldId="317"/>
            <ac:spMk id="2" creationId="{3A2CA824-3A79-4361-A67C-75180B852D30}"/>
          </ac:spMkLst>
        </pc:spChg>
      </pc:sldChg>
      <pc:sldChg chg="add del">
        <pc:chgData name="Samson Christopher" userId="6a13b5f1e64a53ae" providerId="LiveId" clId="{43986FBF-57A8-4226-847C-73B16B5F86C3}" dt="2020-02-16T00:35:51.660" v="1174" actId="47"/>
        <pc:sldMkLst>
          <pc:docMk/>
          <pc:sldMk cId="3421717533" sldId="317"/>
        </pc:sldMkLst>
      </pc:sldChg>
      <pc:sldChg chg="add del">
        <pc:chgData name="Samson Christopher" userId="6a13b5f1e64a53ae" providerId="LiveId" clId="{43986FBF-57A8-4226-847C-73B16B5F86C3}" dt="2020-02-16T00:35:52.047" v="1175" actId="47"/>
        <pc:sldMkLst>
          <pc:docMk/>
          <pc:sldMk cId="490485300" sldId="318"/>
        </pc:sldMkLst>
      </pc:sldChg>
      <pc:sldChg chg="del">
        <pc:chgData name="Samson Christopher" userId="6a13b5f1e64a53ae" providerId="LiveId" clId="{43986FBF-57A8-4226-847C-73B16B5F86C3}" dt="2020-02-09T13:31:32.527" v="9" actId="47"/>
        <pc:sldMkLst>
          <pc:docMk/>
          <pc:sldMk cId="1014603569" sldId="318"/>
        </pc:sldMkLst>
      </pc:sldChg>
      <pc:sldChg chg="addSp modSp add del mod">
        <pc:chgData name="Samson Christopher" userId="6a13b5f1e64a53ae" providerId="LiveId" clId="{43986FBF-57A8-4226-847C-73B16B5F86C3}" dt="2020-02-16T00:25:25.914" v="746" actId="47"/>
        <pc:sldMkLst>
          <pc:docMk/>
          <pc:sldMk cId="2317136850" sldId="318"/>
        </pc:sldMkLst>
        <pc:spChg chg="add mod">
          <ac:chgData name="Samson Christopher" userId="6a13b5f1e64a53ae" providerId="LiveId" clId="{43986FBF-57A8-4226-847C-73B16B5F86C3}" dt="2020-02-09T13:36:56.665" v="265" actId="1036"/>
          <ac:spMkLst>
            <pc:docMk/>
            <pc:sldMk cId="2317136850" sldId="318"/>
            <ac:spMk id="2" creationId="{1778F414-8E7F-4301-BF20-EB6C562BD932}"/>
          </ac:spMkLst>
        </pc:spChg>
      </pc:sldChg>
      <pc:sldChg chg="addSp modSp add mod">
        <pc:chgData name="Samson Christopher" userId="6a13b5f1e64a53ae" providerId="LiveId" clId="{43986FBF-57A8-4226-847C-73B16B5F86C3}" dt="2020-03-01T00:50:08.437" v="2504" actId="1036"/>
        <pc:sldMkLst>
          <pc:docMk/>
          <pc:sldMk cId="3119858797" sldId="318"/>
        </pc:sldMkLst>
        <pc:spChg chg="add mod">
          <ac:chgData name="Samson Christopher" userId="6a13b5f1e64a53ae" providerId="LiveId" clId="{43986FBF-57A8-4226-847C-73B16B5F86C3}" dt="2020-03-01T00:50:08.437" v="2504" actId="1036"/>
          <ac:spMkLst>
            <pc:docMk/>
            <pc:sldMk cId="3119858797" sldId="318"/>
            <ac:spMk id="2" creationId="{BEE844F2-0D42-43EE-83B0-BB2ED5C96F5E}"/>
          </ac:spMkLst>
        </pc:spChg>
      </pc:sldChg>
      <pc:sldChg chg="addSp modSp add del mod">
        <pc:chgData name="Samson Christopher" userId="6a13b5f1e64a53ae" providerId="LiveId" clId="{43986FBF-57A8-4226-847C-73B16B5F86C3}" dt="2020-02-16T00:25:26.285" v="747" actId="47"/>
        <pc:sldMkLst>
          <pc:docMk/>
          <pc:sldMk cId="1755439935" sldId="319"/>
        </pc:sldMkLst>
        <pc:spChg chg="add mod">
          <ac:chgData name="Samson Christopher" userId="6a13b5f1e64a53ae" providerId="LiveId" clId="{43986FBF-57A8-4226-847C-73B16B5F86C3}" dt="2020-02-09T13:36:41.113" v="212" actId="1036"/>
          <ac:spMkLst>
            <pc:docMk/>
            <pc:sldMk cId="1755439935" sldId="319"/>
            <ac:spMk id="2" creationId="{7AB201BF-40C8-417F-BA62-BE9CAC83EFEA}"/>
          </ac:spMkLst>
        </pc:spChg>
      </pc:sldChg>
      <pc:sldChg chg="addSp modSp add mod">
        <pc:chgData name="Samson Christopher" userId="6a13b5f1e64a53ae" providerId="LiveId" clId="{43986FBF-57A8-4226-847C-73B16B5F86C3}" dt="2020-03-01T00:49:55.746" v="2441" actId="1036"/>
        <pc:sldMkLst>
          <pc:docMk/>
          <pc:sldMk cId="2588735599" sldId="319"/>
        </pc:sldMkLst>
        <pc:spChg chg="add mod">
          <ac:chgData name="Samson Christopher" userId="6a13b5f1e64a53ae" providerId="LiveId" clId="{43986FBF-57A8-4226-847C-73B16B5F86C3}" dt="2020-03-01T00:49:55.746" v="2441" actId="1036"/>
          <ac:spMkLst>
            <pc:docMk/>
            <pc:sldMk cId="2588735599" sldId="319"/>
            <ac:spMk id="2" creationId="{0E31B9FE-79CA-46AC-A1DC-2DFE98098CEF}"/>
          </ac:spMkLst>
        </pc:spChg>
      </pc:sldChg>
      <pc:sldChg chg="del">
        <pc:chgData name="Samson Christopher" userId="6a13b5f1e64a53ae" providerId="LiveId" clId="{43986FBF-57A8-4226-847C-73B16B5F86C3}" dt="2020-02-09T13:31:32.717" v="10" actId="47"/>
        <pc:sldMkLst>
          <pc:docMk/>
          <pc:sldMk cId="2983860635" sldId="319"/>
        </pc:sldMkLst>
      </pc:sldChg>
      <pc:sldChg chg="add del">
        <pc:chgData name="Samson Christopher" userId="6a13b5f1e64a53ae" providerId="LiveId" clId="{43986FBF-57A8-4226-847C-73B16B5F86C3}" dt="2020-02-16T00:35:52.383" v="1176" actId="47"/>
        <pc:sldMkLst>
          <pc:docMk/>
          <pc:sldMk cId="4081790591" sldId="319"/>
        </pc:sldMkLst>
      </pc:sldChg>
      <pc:sldChg chg="add del">
        <pc:chgData name="Samson Christopher" userId="6a13b5f1e64a53ae" providerId="LiveId" clId="{43986FBF-57A8-4226-847C-73B16B5F86C3}" dt="2020-02-16T00:35:52.950" v="1177" actId="47"/>
        <pc:sldMkLst>
          <pc:docMk/>
          <pc:sldMk cId="2816148708" sldId="320"/>
        </pc:sldMkLst>
      </pc:sldChg>
      <pc:sldChg chg="addSp modSp add mod">
        <pc:chgData name="Samson Christopher" userId="6a13b5f1e64a53ae" providerId="LiveId" clId="{43986FBF-57A8-4226-847C-73B16B5F86C3}" dt="2020-03-01T00:49:43.817" v="2389" actId="1036"/>
        <pc:sldMkLst>
          <pc:docMk/>
          <pc:sldMk cId="3307523054" sldId="320"/>
        </pc:sldMkLst>
        <pc:spChg chg="add mod">
          <ac:chgData name="Samson Christopher" userId="6a13b5f1e64a53ae" providerId="LiveId" clId="{43986FBF-57A8-4226-847C-73B16B5F86C3}" dt="2020-03-01T00:49:43.817" v="2389" actId="1036"/>
          <ac:spMkLst>
            <pc:docMk/>
            <pc:sldMk cId="3307523054" sldId="320"/>
            <ac:spMk id="2" creationId="{36874C90-7B63-4EC3-9C0B-0B2C09FA2863}"/>
          </ac:spMkLst>
        </pc:spChg>
      </pc:sldChg>
      <pc:sldChg chg="del">
        <pc:chgData name="Samson Christopher" userId="6a13b5f1e64a53ae" providerId="LiveId" clId="{43986FBF-57A8-4226-847C-73B16B5F86C3}" dt="2020-02-09T13:31:33.026" v="11" actId="47"/>
        <pc:sldMkLst>
          <pc:docMk/>
          <pc:sldMk cId="3549970812" sldId="320"/>
        </pc:sldMkLst>
      </pc:sldChg>
      <pc:sldChg chg="addSp modSp add mod">
        <pc:chgData name="Samson Christopher" userId="6a13b5f1e64a53ae" providerId="LiveId" clId="{43986FBF-57A8-4226-847C-73B16B5F86C3}" dt="2020-03-01T00:49:31.054" v="2342" actId="1036"/>
        <pc:sldMkLst>
          <pc:docMk/>
          <pc:sldMk cId="3904628852" sldId="321"/>
        </pc:sldMkLst>
        <pc:spChg chg="add mod">
          <ac:chgData name="Samson Christopher" userId="6a13b5f1e64a53ae" providerId="LiveId" clId="{43986FBF-57A8-4226-847C-73B16B5F86C3}" dt="2020-03-01T00:49:31.054" v="2342" actId="1036"/>
          <ac:spMkLst>
            <pc:docMk/>
            <pc:sldMk cId="3904628852" sldId="321"/>
            <ac:spMk id="2" creationId="{7E37744A-ADDE-4723-8D0A-E0C30C62AA77}"/>
          </ac:spMkLst>
        </pc:spChg>
      </pc:sldChg>
      <pc:sldChg chg="addSp modSp add mod">
        <pc:chgData name="Samson Christopher" userId="6a13b5f1e64a53ae" providerId="LiveId" clId="{43986FBF-57A8-4226-847C-73B16B5F86C3}" dt="2020-03-01T00:49:16.778" v="2285" actId="1036"/>
        <pc:sldMkLst>
          <pc:docMk/>
          <pc:sldMk cId="2914646379" sldId="322"/>
        </pc:sldMkLst>
        <pc:spChg chg="add mod">
          <ac:chgData name="Samson Christopher" userId="6a13b5f1e64a53ae" providerId="LiveId" clId="{43986FBF-57A8-4226-847C-73B16B5F86C3}" dt="2020-03-01T00:49:16.778" v="2285" actId="1036"/>
          <ac:spMkLst>
            <pc:docMk/>
            <pc:sldMk cId="2914646379" sldId="322"/>
            <ac:spMk id="2" creationId="{31E85603-C92A-4127-B6CB-52F17AC27E7A}"/>
          </ac:spMkLst>
        </pc:spChg>
      </pc:sldChg>
      <pc:sldChg chg="addSp modSp add mod">
        <pc:chgData name="Samson Christopher" userId="6a13b5f1e64a53ae" providerId="LiveId" clId="{43986FBF-57A8-4226-847C-73B16B5F86C3}" dt="2020-03-01T00:49:07.232" v="2238" actId="1036"/>
        <pc:sldMkLst>
          <pc:docMk/>
          <pc:sldMk cId="1631734072" sldId="323"/>
        </pc:sldMkLst>
        <pc:spChg chg="add mod">
          <ac:chgData name="Samson Christopher" userId="6a13b5f1e64a53ae" providerId="LiveId" clId="{43986FBF-57A8-4226-847C-73B16B5F86C3}" dt="2020-03-01T00:49:07.232" v="2238" actId="1036"/>
          <ac:spMkLst>
            <pc:docMk/>
            <pc:sldMk cId="1631734072" sldId="323"/>
            <ac:spMk id="2" creationId="{53955113-D931-4002-A67F-152F544F7EC1}"/>
          </ac:spMkLst>
        </pc:spChg>
      </pc:sldChg>
      <pc:sldChg chg="addSp modSp add mod">
        <pc:chgData name="Samson Christopher" userId="6a13b5f1e64a53ae" providerId="LiveId" clId="{43986FBF-57A8-4226-847C-73B16B5F86C3}" dt="2020-03-01T00:48:52.609" v="2179" actId="1036"/>
        <pc:sldMkLst>
          <pc:docMk/>
          <pc:sldMk cId="2307606623" sldId="324"/>
        </pc:sldMkLst>
        <pc:spChg chg="add mod">
          <ac:chgData name="Samson Christopher" userId="6a13b5f1e64a53ae" providerId="LiveId" clId="{43986FBF-57A8-4226-847C-73B16B5F86C3}" dt="2020-03-01T00:48:52.609" v="2179" actId="1036"/>
          <ac:spMkLst>
            <pc:docMk/>
            <pc:sldMk cId="2307606623" sldId="324"/>
            <ac:spMk id="2" creationId="{C9DEAA1B-7FDA-4BAA-8C8A-27FDA7D97C9F}"/>
          </ac:spMkLst>
        </pc:spChg>
      </pc:sldChg>
    </pc:docChg>
  </pc:docChgLst>
  <pc:docChgLst>
    <pc:chgData name="Samson Christopher" userId="6a13b5f1e64a53ae" providerId="LiveId" clId="{83AE95BB-2975-4421-88BB-F41F1195EAB5}"/>
    <pc:docChg chg="custSel addSld delSld modSld">
      <pc:chgData name="Samson Christopher" userId="6a13b5f1e64a53ae" providerId="LiveId" clId="{83AE95BB-2975-4421-88BB-F41F1195EAB5}" dt="2020-03-15T13:27:48.552" v="1146" actId="1036"/>
      <pc:docMkLst>
        <pc:docMk/>
      </pc:docMkLst>
      <pc:sldChg chg="del">
        <pc:chgData name="Samson Christopher" userId="6a13b5f1e64a53ae" providerId="LiveId" clId="{83AE95BB-2975-4421-88BB-F41F1195EAB5}" dt="2020-03-15T13:19:46.082" v="36" actId="47"/>
        <pc:sldMkLst>
          <pc:docMk/>
          <pc:sldMk cId="1774584576" sldId="380"/>
        </pc:sldMkLst>
      </pc:sldChg>
      <pc:sldChg chg="del">
        <pc:chgData name="Samson Christopher" userId="6a13b5f1e64a53ae" providerId="LiveId" clId="{83AE95BB-2975-4421-88BB-F41F1195EAB5}" dt="2020-03-15T13:18:13.622" v="0" actId="47"/>
        <pc:sldMkLst>
          <pc:docMk/>
          <pc:sldMk cId="1002860012" sldId="381"/>
        </pc:sldMkLst>
      </pc:sldChg>
      <pc:sldChg chg="del">
        <pc:chgData name="Samson Christopher" userId="6a13b5f1e64a53ae" providerId="LiveId" clId="{83AE95BB-2975-4421-88BB-F41F1195EAB5}" dt="2020-03-15T13:18:14.004" v="2" actId="47"/>
        <pc:sldMkLst>
          <pc:docMk/>
          <pc:sldMk cId="1035962635" sldId="382"/>
        </pc:sldMkLst>
      </pc:sldChg>
      <pc:sldChg chg="del">
        <pc:chgData name="Samson Christopher" userId="6a13b5f1e64a53ae" providerId="LiveId" clId="{83AE95BB-2975-4421-88BB-F41F1195EAB5}" dt="2020-03-15T13:18:14.185" v="3" actId="47"/>
        <pc:sldMkLst>
          <pc:docMk/>
          <pc:sldMk cId="67804374" sldId="383"/>
        </pc:sldMkLst>
      </pc:sldChg>
      <pc:sldChg chg="del">
        <pc:chgData name="Samson Christopher" userId="6a13b5f1e64a53ae" providerId="LiveId" clId="{83AE95BB-2975-4421-88BB-F41F1195EAB5}" dt="2020-03-15T13:18:15.097" v="6" actId="47"/>
        <pc:sldMkLst>
          <pc:docMk/>
          <pc:sldMk cId="2316716407" sldId="384"/>
        </pc:sldMkLst>
      </pc:sldChg>
      <pc:sldChg chg="addSp delSp modSp del mod">
        <pc:chgData name="Samson Christopher" userId="6a13b5f1e64a53ae" providerId="LiveId" clId="{83AE95BB-2975-4421-88BB-F41F1195EAB5}" dt="2020-03-15T13:25:13.704" v="699" actId="47"/>
        <pc:sldMkLst>
          <pc:docMk/>
          <pc:sldMk cId="1794490764" sldId="385"/>
        </pc:sldMkLst>
        <pc:spChg chg="del">
          <ac:chgData name="Samson Christopher" userId="6a13b5f1e64a53ae" providerId="LiveId" clId="{83AE95BB-2975-4421-88BB-F41F1195EAB5}" dt="2020-03-15T13:18:18.041" v="7" actId="478"/>
          <ac:spMkLst>
            <pc:docMk/>
            <pc:sldMk cId="1794490764" sldId="385"/>
            <ac:spMk id="2" creationId="{CA989AE2-77E8-4013-9EFD-1656635556CD}"/>
          </ac:spMkLst>
        </pc:spChg>
        <pc:spChg chg="add mod">
          <ac:chgData name="Samson Christopher" userId="6a13b5f1e64a53ae" providerId="LiveId" clId="{83AE95BB-2975-4421-88BB-F41F1195EAB5}" dt="2020-03-15T13:22:45.516" v="671" actId="1035"/>
          <ac:spMkLst>
            <pc:docMk/>
            <pc:sldMk cId="1794490764" sldId="385"/>
            <ac:spMk id="3" creationId="{02F9130D-0417-4778-825F-88B168E53D22}"/>
          </ac:spMkLst>
        </pc:spChg>
      </pc:sldChg>
      <pc:sldChg chg="del">
        <pc:chgData name="Samson Christopher" userId="6a13b5f1e64a53ae" providerId="LiveId" clId="{83AE95BB-2975-4421-88BB-F41F1195EAB5}" dt="2020-03-15T13:18:13.839" v="1" actId="47"/>
        <pc:sldMkLst>
          <pc:docMk/>
          <pc:sldMk cId="2011478495" sldId="386"/>
        </pc:sldMkLst>
      </pc:sldChg>
      <pc:sldChg chg="addSp delSp modSp add mod">
        <pc:chgData name="Samson Christopher" userId="6a13b5f1e64a53ae" providerId="LiveId" clId="{83AE95BB-2975-4421-88BB-F41F1195EAB5}" dt="2020-03-15T13:27:48.552" v="1146" actId="1036"/>
        <pc:sldMkLst>
          <pc:docMk/>
          <pc:sldMk cId="3751133517" sldId="386"/>
        </pc:sldMkLst>
        <pc:spChg chg="add del mod">
          <ac:chgData name="Samson Christopher" userId="6a13b5f1e64a53ae" providerId="LiveId" clId="{83AE95BB-2975-4421-88BB-F41F1195EAB5}" dt="2020-03-15T13:24:17.539" v="682" actId="478"/>
          <ac:spMkLst>
            <pc:docMk/>
            <pc:sldMk cId="3751133517" sldId="386"/>
            <ac:spMk id="2" creationId="{0DC23812-67CC-48D9-9AA4-1E7937B33FCB}"/>
          </ac:spMkLst>
        </pc:spChg>
        <pc:spChg chg="add mod">
          <ac:chgData name="Samson Christopher" userId="6a13b5f1e64a53ae" providerId="LiveId" clId="{83AE95BB-2975-4421-88BB-F41F1195EAB5}" dt="2020-03-15T13:27:48.552" v="1146" actId="1036"/>
          <ac:spMkLst>
            <pc:docMk/>
            <pc:sldMk cId="3751133517" sldId="386"/>
            <ac:spMk id="3" creationId="{E8785362-B909-4146-860C-72BC9AA5264E}"/>
          </ac:spMkLst>
        </pc:spChg>
      </pc:sldChg>
      <pc:sldChg chg="addSp modSp add mod">
        <pc:chgData name="Samson Christopher" userId="6a13b5f1e64a53ae" providerId="LiveId" clId="{83AE95BB-2975-4421-88BB-F41F1195EAB5}" dt="2020-03-15T13:27:33.623" v="1094" actId="1036"/>
        <pc:sldMkLst>
          <pc:docMk/>
          <pc:sldMk cId="1281534475" sldId="387"/>
        </pc:sldMkLst>
        <pc:spChg chg="add mod">
          <ac:chgData name="Samson Christopher" userId="6a13b5f1e64a53ae" providerId="LiveId" clId="{83AE95BB-2975-4421-88BB-F41F1195EAB5}" dt="2020-03-15T13:27:33.623" v="1094" actId="1036"/>
          <ac:spMkLst>
            <pc:docMk/>
            <pc:sldMk cId="1281534475" sldId="387"/>
            <ac:spMk id="2" creationId="{8A45991A-2DB0-4807-934F-29AE15780AAE}"/>
          </ac:spMkLst>
        </pc:spChg>
      </pc:sldChg>
      <pc:sldChg chg="addSp modSp add del mod">
        <pc:chgData name="Samson Christopher" userId="6a13b5f1e64a53ae" providerId="LiveId" clId="{83AE95BB-2975-4421-88BB-F41F1195EAB5}" dt="2020-03-15T13:24:13.505" v="672" actId="47"/>
        <pc:sldMkLst>
          <pc:docMk/>
          <pc:sldMk cId="3151106354" sldId="387"/>
        </pc:sldMkLst>
        <pc:spChg chg="add mod">
          <ac:chgData name="Samson Christopher" userId="6a13b5f1e64a53ae" providerId="LiveId" clId="{83AE95BB-2975-4421-88BB-F41F1195EAB5}" dt="2020-03-15T13:22:22.521" v="570" actId="1036"/>
          <ac:spMkLst>
            <pc:docMk/>
            <pc:sldMk cId="3151106354" sldId="387"/>
            <ac:spMk id="2" creationId="{204CDA3E-F3E2-47FB-B6D7-4DBD817BFED9}"/>
          </ac:spMkLst>
        </pc:spChg>
      </pc:sldChg>
      <pc:sldChg chg="del">
        <pc:chgData name="Samson Christopher" userId="6a13b5f1e64a53ae" providerId="LiveId" clId="{83AE95BB-2975-4421-88BB-F41F1195EAB5}" dt="2020-03-15T13:18:14.367" v="4" actId="47"/>
        <pc:sldMkLst>
          <pc:docMk/>
          <pc:sldMk cId="3263452388" sldId="387"/>
        </pc:sldMkLst>
      </pc:sldChg>
      <pc:sldChg chg="del">
        <pc:chgData name="Samson Christopher" userId="6a13b5f1e64a53ae" providerId="LiveId" clId="{83AE95BB-2975-4421-88BB-F41F1195EAB5}" dt="2020-03-15T13:18:14.575" v="5" actId="47"/>
        <pc:sldMkLst>
          <pc:docMk/>
          <pc:sldMk cId="5319057" sldId="388"/>
        </pc:sldMkLst>
      </pc:sldChg>
      <pc:sldChg chg="addSp modSp add mod">
        <pc:chgData name="Samson Christopher" userId="6a13b5f1e64a53ae" providerId="LiveId" clId="{83AE95BB-2975-4421-88BB-F41F1195EAB5}" dt="2020-03-15T13:27:20.201" v="1039" actId="1036"/>
        <pc:sldMkLst>
          <pc:docMk/>
          <pc:sldMk cId="875347838" sldId="388"/>
        </pc:sldMkLst>
        <pc:spChg chg="add mod">
          <ac:chgData name="Samson Christopher" userId="6a13b5f1e64a53ae" providerId="LiveId" clId="{83AE95BB-2975-4421-88BB-F41F1195EAB5}" dt="2020-03-15T13:27:20.201" v="1039" actId="1036"/>
          <ac:spMkLst>
            <pc:docMk/>
            <pc:sldMk cId="875347838" sldId="388"/>
            <ac:spMk id="2" creationId="{8610C6F8-4BDD-4F66-86EF-AB7DAD2FE425}"/>
          </ac:spMkLst>
        </pc:spChg>
      </pc:sldChg>
      <pc:sldChg chg="addSp modSp add del mod">
        <pc:chgData name="Samson Christopher" userId="6a13b5f1e64a53ae" providerId="LiveId" clId="{83AE95BB-2975-4421-88BB-F41F1195EAB5}" dt="2020-03-15T13:24:13.706" v="673" actId="47"/>
        <pc:sldMkLst>
          <pc:docMk/>
          <pc:sldMk cId="1524047512" sldId="388"/>
        </pc:sldMkLst>
        <pc:spChg chg="add mod">
          <ac:chgData name="Samson Christopher" userId="6a13b5f1e64a53ae" providerId="LiveId" clId="{83AE95BB-2975-4421-88BB-F41F1195EAB5}" dt="2020-03-15T13:22:09.530" v="523" actId="1035"/>
          <ac:spMkLst>
            <pc:docMk/>
            <pc:sldMk cId="1524047512" sldId="388"/>
            <ac:spMk id="2" creationId="{8FF672CD-988C-44F8-A830-70C66C690C40}"/>
          </ac:spMkLst>
        </pc:spChg>
      </pc:sldChg>
      <pc:sldChg chg="addSp modSp add mod">
        <pc:chgData name="Samson Christopher" userId="6a13b5f1e64a53ae" providerId="LiveId" clId="{83AE95BB-2975-4421-88BB-F41F1195EAB5}" dt="2020-03-15T13:27:05.755" v="990" actId="1036"/>
        <pc:sldMkLst>
          <pc:docMk/>
          <pc:sldMk cId="1554482354" sldId="389"/>
        </pc:sldMkLst>
        <pc:spChg chg="add mod">
          <ac:chgData name="Samson Christopher" userId="6a13b5f1e64a53ae" providerId="LiveId" clId="{83AE95BB-2975-4421-88BB-F41F1195EAB5}" dt="2020-03-15T13:27:05.755" v="990" actId="1036"/>
          <ac:spMkLst>
            <pc:docMk/>
            <pc:sldMk cId="1554482354" sldId="389"/>
            <ac:spMk id="2" creationId="{1ECA77FA-BF07-4645-B892-87B52D896B3B}"/>
          </ac:spMkLst>
        </pc:spChg>
      </pc:sldChg>
      <pc:sldChg chg="addSp modSp add del mod">
        <pc:chgData name="Samson Christopher" userId="6a13b5f1e64a53ae" providerId="LiveId" clId="{83AE95BB-2975-4421-88BB-F41F1195EAB5}" dt="2020-03-15T13:24:13.853" v="674" actId="47"/>
        <pc:sldMkLst>
          <pc:docMk/>
          <pc:sldMk cId="3082033569" sldId="389"/>
        </pc:sldMkLst>
        <pc:spChg chg="add mod">
          <ac:chgData name="Samson Christopher" userId="6a13b5f1e64a53ae" providerId="LiveId" clId="{83AE95BB-2975-4421-88BB-F41F1195EAB5}" dt="2020-03-15T13:21:57.274" v="465" actId="1036"/>
          <ac:spMkLst>
            <pc:docMk/>
            <pc:sldMk cId="3082033569" sldId="389"/>
            <ac:spMk id="2" creationId="{4C150234-DC74-41BE-829B-98422CCD60C1}"/>
          </ac:spMkLst>
        </pc:spChg>
      </pc:sldChg>
      <pc:sldChg chg="addSp modSp add del mod">
        <pc:chgData name="Samson Christopher" userId="6a13b5f1e64a53ae" providerId="LiveId" clId="{83AE95BB-2975-4421-88BB-F41F1195EAB5}" dt="2020-03-15T13:24:14.018" v="675" actId="47"/>
        <pc:sldMkLst>
          <pc:docMk/>
          <pc:sldMk cId="133401033" sldId="390"/>
        </pc:sldMkLst>
        <pc:spChg chg="add mod">
          <ac:chgData name="Samson Christopher" userId="6a13b5f1e64a53ae" providerId="LiveId" clId="{83AE95BB-2975-4421-88BB-F41F1195EAB5}" dt="2020-03-15T13:21:43.465" v="407" actId="1035"/>
          <ac:spMkLst>
            <pc:docMk/>
            <pc:sldMk cId="133401033" sldId="390"/>
            <ac:spMk id="2" creationId="{0FFB95EF-4163-4C97-9D67-94A5AA67DADE}"/>
          </ac:spMkLst>
        </pc:spChg>
      </pc:sldChg>
      <pc:sldChg chg="addSp modSp add mod">
        <pc:chgData name="Samson Christopher" userId="6a13b5f1e64a53ae" providerId="LiveId" clId="{83AE95BB-2975-4421-88BB-F41F1195EAB5}" dt="2020-03-15T13:26:53.410" v="930" actId="1036"/>
        <pc:sldMkLst>
          <pc:docMk/>
          <pc:sldMk cId="2717163603" sldId="390"/>
        </pc:sldMkLst>
        <pc:spChg chg="add mod">
          <ac:chgData name="Samson Christopher" userId="6a13b5f1e64a53ae" providerId="LiveId" clId="{83AE95BB-2975-4421-88BB-F41F1195EAB5}" dt="2020-03-15T13:26:53.410" v="930" actId="1036"/>
          <ac:spMkLst>
            <pc:docMk/>
            <pc:sldMk cId="2717163603" sldId="390"/>
            <ac:spMk id="2" creationId="{389F26B8-0DE7-4610-9D78-59EF4D8B3BC2}"/>
          </ac:spMkLst>
        </pc:spChg>
      </pc:sldChg>
      <pc:sldChg chg="addSp modSp add del mod">
        <pc:chgData name="Samson Christopher" userId="6a13b5f1e64a53ae" providerId="LiveId" clId="{83AE95BB-2975-4421-88BB-F41F1195EAB5}" dt="2020-03-15T13:24:14.185" v="676" actId="47"/>
        <pc:sldMkLst>
          <pc:docMk/>
          <pc:sldMk cId="837271831" sldId="391"/>
        </pc:sldMkLst>
        <pc:spChg chg="add mod">
          <ac:chgData name="Samson Christopher" userId="6a13b5f1e64a53ae" providerId="LiveId" clId="{83AE95BB-2975-4421-88BB-F41F1195EAB5}" dt="2020-03-15T13:21:30.801" v="353" actId="1035"/>
          <ac:spMkLst>
            <pc:docMk/>
            <pc:sldMk cId="837271831" sldId="391"/>
            <ac:spMk id="2" creationId="{4733795C-46B0-4AC4-B346-9FD741287364}"/>
          </ac:spMkLst>
        </pc:spChg>
      </pc:sldChg>
      <pc:sldChg chg="addSp modSp add mod">
        <pc:chgData name="Samson Christopher" userId="6a13b5f1e64a53ae" providerId="LiveId" clId="{83AE95BB-2975-4421-88BB-F41F1195EAB5}" dt="2020-03-15T13:26:41.346" v="882" actId="1035"/>
        <pc:sldMkLst>
          <pc:docMk/>
          <pc:sldMk cId="3138487910" sldId="391"/>
        </pc:sldMkLst>
        <pc:spChg chg="add mod">
          <ac:chgData name="Samson Christopher" userId="6a13b5f1e64a53ae" providerId="LiveId" clId="{83AE95BB-2975-4421-88BB-F41F1195EAB5}" dt="2020-03-15T13:26:41.346" v="882" actId="1035"/>
          <ac:spMkLst>
            <pc:docMk/>
            <pc:sldMk cId="3138487910" sldId="391"/>
            <ac:spMk id="2" creationId="{62DF475F-72A2-4552-8814-C8A6B542E02D}"/>
          </ac:spMkLst>
        </pc:spChg>
      </pc:sldChg>
      <pc:sldChg chg="addSp modSp add del mod">
        <pc:chgData name="Samson Christopher" userId="6a13b5f1e64a53ae" providerId="LiveId" clId="{83AE95BB-2975-4421-88BB-F41F1195EAB5}" dt="2020-03-15T13:24:14.410" v="677" actId="47"/>
        <pc:sldMkLst>
          <pc:docMk/>
          <pc:sldMk cId="3243336890" sldId="392"/>
        </pc:sldMkLst>
        <pc:spChg chg="add mod">
          <ac:chgData name="Samson Christopher" userId="6a13b5f1e64a53ae" providerId="LiveId" clId="{83AE95BB-2975-4421-88BB-F41F1195EAB5}" dt="2020-03-15T13:21:21.332" v="309" actId="1035"/>
          <ac:spMkLst>
            <pc:docMk/>
            <pc:sldMk cId="3243336890" sldId="392"/>
            <ac:spMk id="2" creationId="{2AD19168-C4B1-4957-A757-9F710B820983}"/>
          </ac:spMkLst>
        </pc:spChg>
      </pc:sldChg>
      <pc:sldChg chg="addSp modSp add mod">
        <pc:chgData name="Samson Christopher" userId="6a13b5f1e64a53ae" providerId="LiveId" clId="{83AE95BB-2975-4421-88BB-F41F1195EAB5}" dt="2020-03-15T13:26:22.622" v="808" actId="1035"/>
        <pc:sldMkLst>
          <pc:docMk/>
          <pc:sldMk cId="3929849097" sldId="392"/>
        </pc:sldMkLst>
        <pc:spChg chg="add mod">
          <ac:chgData name="Samson Christopher" userId="6a13b5f1e64a53ae" providerId="LiveId" clId="{83AE95BB-2975-4421-88BB-F41F1195EAB5}" dt="2020-03-15T13:26:22.622" v="808" actId="1035"/>
          <ac:spMkLst>
            <pc:docMk/>
            <pc:sldMk cId="3929849097" sldId="392"/>
            <ac:spMk id="2" creationId="{7F19496F-4368-4A8E-B23E-31181AA3361D}"/>
          </ac:spMkLst>
        </pc:spChg>
      </pc:sldChg>
      <pc:sldChg chg="addSp modSp add mod">
        <pc:chgData name="Samson Christopher" userId="6a13b5f1e64a53ae" providerId="LiveId" clId="{83AE95BB-2975-4421-88BB-F41F1195EAB5}" dt="2020-03-15T13:26:09.349" v="756" actId="1036"/>
        <pc:sldMkLst>
          <pc:docMk/>
          <pc:sldMk cId="3005948997" sldId="393"/>
        </pc:sldMkLst>
        <pc:spChg chg="add mod">
          <ac:chgData name="Samson Christopher" userId="6a13b5f1e64a53ae" providerId="LiveId" clId="{83AE95BB-2975-4421-88BB-F41F1195EAB5}" dt="2020-03-15T13:26:09.349" v="756" actId="1036"/>
          <ac:spMkLst>
            <pc:docMk/>
            <pc:sldMk cId="3005948997" sldId="393"/>
            <ac:spMk id="2" creationId="{3A7C55FC-48AF-40FD-ACA9-906E03B4E3E9}"/>
          </ac:spMkLst>
        </pc:spChg>
      </pc:sldChg>
      <pc:sldChg chg="addSp modSp add del mod">
        <pc:chgData name="Samson Christopher" userId="6a13b5f1e64a53ae" providerId="LiveId" clId="{83AE95BB-2975-4421-88BB-F41F1195EAB5}" dt="2020-03-15T13:24:14.608" v="678" actId="47"/>
        <pc:sldMkLst>
          <pc:docMk/>
          <pc:sldMk cId="3774190065" sldId="393"/>
        </pc:sldMkLst>
        <pc:spChg chg="add mod">
          <ac:chgData name="Samson Christopher" userId="6a13b5f1e64a53ae" providerId="LiveId" clId="{83AE95BB-2975-4421-88BB-F41F1195EAB5}" dt="2020-03-15T13:21:08.741" v="254" actId="1036"/>
          <ac:spMkLst>
            <pc:docMk/>
            <pc:sldMk cId="3774190065" sldId="393"/>
            <ac:spMk id="2" creationId="{0AC76F9F-103C-48BD-8EF2-C77DA5C19B1F}"/>
          </ac:spMkLst>
        </pc:spChg>
      </pc:sldChg>
      <pc:sldChg chg="addSp modSp add del mod">
        <pc:chgData name="Samson Christopher" userId="6a13b5f1e64a53ae" providerId="LiveId" clId="{83AE95BB-2975-4421-88BB-F41F1195EAB5}" dt="2020-03-15T13:24:14.801" v="679" actId="47"/>
        <pc:sldMkLst>
          <pc:docMk/>
          <pc:sldMk cId="1224979314" sldId="394"/>
        </pc:sldMkLst>
        <pc:spChg chg="add mod">
          <ac:chgData name="Samson Christopher" userId="6a13b5f1e64a53ae" providerId="LiveId" clId="{83AE95BB-2975-4421-88BB-F41F1195EAB5}" dt="2020-03-15T13:20:55.700" v="211" actId="1036"/>
          <ac:spMkLst>
            <pc:docMk/>
            <pc:sldMk cId="1224979314" sldId="394"/>
            <ac:spMk id="2" creationId="{39FE481B-18CB-4C35-BCD8-03E1298777D0}"/>
          </ac:spMkLst>
        </pc:spChg>
      </pc:sldChg>
      <pc:sldChg chg="addSp modSp add del mod">
        <pc:chgData name="Samson Christopher" userId="6a13b5f1e64a53ae" providerId="LiveId" clId="{83AE95BB-2975-4421-88BB-F41F1195EAB5}" dt="2020-03-15T13:24:15.002" v="680" actId="47"/>
        <pc:sldMkLst>
          <pc:docMk/>
          <pc:sldMk cId="1260794410" sldId="395"/>
        </pc:sldMkLst>
        <pc:spChg chg="add mod">
          <ac:chgData name="Samson Christopher" userId="6a13b5f1e64a53ae" providerId="LiveId" clId="{83AE95BB-2975-4421-88BB-F41F1195EAB5}" dt="2020-03-15T13:20:45.094" v="152" actId="1036"/>
          <ac:spMkLst>
            <pc:docMk/>
            <pc:sldMk cId="1260794410" sldId="395"/>
            <ac:spMk id="2" creationId="{F161777A-0CE1-4261-B1EF-FBC1878F2BB4}"/>
          </ac:spMkLst>
        </pc:spChg>
      </pc:sldChg>
      <pc:sldChg chg="addSp modSp add del mod">
        <pc:chgData name="Samson Christopher" userId="6a13b5f1e64a53ae" providerId="LiveId" clId="{83AE95BB-2975-4421-88BB-F41F1195EAB5}" dt="2020-03-15T13:24:15.517" v="681" actId="47"/>
        <pc:sldMkLst>
          <pc:docMk/>
          <pc:sldMk cId="4082947156" sldId="396"/>
        </pc:sldMkLst>
        <pc:spChg chg="add mod">
          <ac:chgData name="Samson Christopher" userId="6a13b5f1e64a53ae" providerId="LiveId" clId="{83AE95BB-2975-4421-88BB-F41F1195EAB5}" dt="2020-03-15T13:20:31.650" v="94" actId="1035"/>
          <ac:spMkLst>
            <pc:docMk/>
            <pc:sldMk cId="4082947156" sldId="396"/>
            <ac:spMk id="2" creationId="{ECA6960D-42B5-4C5C-8126-C788EC082828}"/>
          </ac:spMkLst>
        </pc:spChg>
      </pc:sldChg>
      <pc:sldChg chg="add del">
        <pc:chgData name="Samson Christopher" userId="6a13b5f1e64a53ae" providerId="LiveId" clId="{83AE95BB-2975-4421-88BB-F41F1195EAB5}" dt="2020-03-15T13:19:37.402" v="34" actId="47"/>
        <pc:sldMkLst>
          <pc:docMk/>
          <pc:sldMk cId="4249786789" sldId="3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3A11-E23C-4C91-9DAA-A7DB6AAC3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5FFF-93D6-4781-9A9A-E77BFC633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F2BD-5705-4D68-A5C3-FBDF01E19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34289-4247-4A68-84EA-EC9C2AEA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95B14-B1A5-4B06-999C-C4619E53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70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1FEB-CA5A-4877-9220-9B3E648E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50D2-77FC-4EDB-8F1C-1CC3EF4C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919E6-BAF5-4071-BDB8-629F059E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C5F2A-6BC6-4860-8EA2-FE2818A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7F6BB-8838-4037-945B-8285D6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91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CB40E-0988-4261-A5D4-A7E976BB5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9ED98-8EEA-4753-A678-3844E2967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BDA5-045A-447B-842F-2D8D608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BA941-A2D6-42CD-868F-819E4ED6C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A5C88-663A-4A01-A873-281DEC6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70075-6DF3-4D25-9E98-8EACF14B5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316E2-57C7-4969-A937-83683E6C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D9A98-C774-4FBA-9E43-97B358F7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6B057-DC36-4DB4-9F9E-5DC9B497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0CEF-5B50-4D62-BC0D-17F262FE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363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881E-2714-461B-835E-11CD8C50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4D953-F5C7-4907-A6A2-7471E14A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93CD-3379-413B-83AE-6DB29B48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BBE6-9798-474F-9DC9-5D774843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A9AA-F217-4F8B-8C0B-E5B701396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5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0405-2FFA-489F-A091-516DF248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5996-7684-47DE-BDE3-20C0C8B60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D4D6-8CA6-4E29-B0A2-5A543027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2E4EB-CDF8-4388-977A-A23A1939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91F11-4457-44F1-9D0B-4A80867F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0009C-156A-4A7B-A8DC-F6F2F51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0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7BB3-03A9-4EE7-AD64-AA739995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D1E44-1CDC-449D-A89A-152A9065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1E435-41B5-41EA-A7D5-785856073A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3068B-395C-41F3-A20A-42C2988BB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5C03A-FC37-4724-94D3-FF914040B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A4CF3-0126-489D-9468-3ACE023F0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5F04B-70AE-4706-816F-C8683A39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49BD-F5FC-46FB-BADC-70206F6F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510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2DF4-5229-4F19-A3B1-B880B832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13378-9289-4C36-A428-FEEA740E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A3F8A-5715-4096-8B09-8571E71D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9E9A8-FE2A-48C4-B526-9F7335E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08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AF0D03-7706-4581-97C1-2E207305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9B19E-0D30-4EFF-A3C7-C96D5C7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27EFB-7046-405C-A504-222E2576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78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1C1B-F111-40C4-BB5A-B74F26EA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226E-20DC-41CA-82F0-B69271F15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6660-841C-4122-B5A6-7EABEEFDE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95D9D-C89E-4F16-A4B4-5AFAF8BF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250DC-F2F2-406D-AF30-4DE903C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A2D2-6822-432B-90F4-C3F53E78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57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7C8F-DFB1-47D0-8E5D-FAE5A70C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508E8-6278-4956-AB06-2A8E53154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C2D61B-9E44-40C8-B2E0-C367DC86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A4578-BFD2-4435-8311-EACF16FD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66CFB-41AA-4778-9006-DD0F50DD4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0E51-3D05-4164-8CF6-AC9EFF52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9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01418D-3656-4BD6-9DCD-94B00899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2415B-FAA0-4266-9239-A964B3E9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FE41-C246-42A8-BA06-A34E77CF4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236BB-53DE-4462-8C4F-7698E6995948}" type="datetimeFigureOut">
              <a:rPr lang="en-IN" smtClean="0"/>
              <a:t>25-01-2021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8419-4B2D-42AB-A087-12306EDEE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8839-BF83-4F9B-B3F0-62E69B3AC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F3A7-B79A-4B31-A11E-360BB58D73F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8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4441D-7E39-4F0A-BAA1-09D34B16D1AA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LojRôúY</a:t>
            </a:r>
            <a:r>
              <a:rPr lang="en-IN" dirty="0"/>
              <a:t> </a:t>
            </a:r>
            <a:r>
              <a:rPr lang="en-IN" dirty="0" err="1"/>
              <a:t>CWhNiV</a:t>
            </a:r>
            <a:r>
              <a:rPr lang="en-IN" dirty="0"/>
              <a:t> </a:t>
            </a:r>
            <a:r>
              <a:rPr lang="en-IN" dirty="0" err="1"/>
              <a:t>LuUûXúV</a:t>
            </a:r>
            <a:endParaRPr lang="en-IN" dirty="0"/>
          </a:p>
          <a:p>
            <a:r>
              <a:rPr lang="en-IN" dirty="0" err="1"/>
              <a:t>GpXô</a:t>
            </a:r>
            <a:r>
              <a:rPr lang="en-IN" dirty="0"/>
              <a:t> </a:t>
            </a:r>
            <a:r>
              <a:rPr lang="en-IN" dirty="0" err="1"/>
              <a:t>úRYodÏsÞm</a:t>
            </a:r>
            <a:r>
              <a:rPr lang="en-IN" dirty="0"/>
              <a:t> </a:t>
            </a:r>
            <a:r>
              <a:rPr lang="en-IN" dirty="0" err="1"/>
              <a:t>Gußm</a:t>
            </a:r>
            <a:r>
              <a:rPr lang="en-IN" dirty="0"/>
              <a:t> </a:t>
            </a:r>
            <a:r>
              <a:rPr lang="en-IN" dirty="0" err="1"/>
              <a:t>ULôWô_ú</a:t>
            </a:r>
            <a:r>
              <a:rPr lang="en-IN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7789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F6817-ADF8-4FEA-8C60-38B3330546E0}"/>
              </a:ext>
            </a:extLst>
          </p:cNvPr>
          <p:cNvSpPr txBox="1"/>
          <p:nvPr/>
        </p:nvSpPr>
        <p:spPr>
          <a:xfrm>
            <a:off x="0" y="5721726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¿o </a:t>
            </a:r>
            <a:r>
              <a:rPr lang="en-IN" dirty="0" err="1"/>
              <a:t>SpXYo</a:t>
            </a:r>
            <a:r>
              <a:rPr lang="en-IN" dirty="0"/>
              <a:t> </a:t>
            </a:r>
            <a:r>
              <a:rPr lang="en-IN" dirty="0" err="1"/>
              <a:t>NoY</a:t>
            </a:r>
            <a:r>
              <a:rPr lang="en-IN" dirty="0"/>
              <a:t> </a:t>
            </a:r>
            <a:r>
              <a:rPr lang="en-IN" dirty="0" err="1"/>
              <a:t>YpXYo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099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63773-21D9-4B79-B31C-3F3631EFB745}"/>
              </a:ext>
            </a:extLst>
          </p:cNvPr>
          <p:cNvSpPr txBox="1"/>
          <p:nvPr/>
        </p:nvSpPr>
        <p:spPr>
          <a:xfrm>
            <a:off x="0" y="5402473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NôúWô²u </a:t>
            </a:r>
            <a:r>
              <a:rPr lang="en-IN" dirty="0" err="1"/>
              <a:t>úWô_ôúY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496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9F2C12-8B96-47AA-B181-BC0F81E23012}"/>
              </a:ext>
            </a:extLst>
          </p:cNvPr>
          <p:cNvSpPr txBox="1"/>
          <p:nvPr/>
        </p:nvSpPr>
        <p:spPr>
          <a:xfrm>
            <a:off x="0" y="5402471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/>
              <a:t>AZ¡²úX £\</a:t>
            </a:r>
            <a:r>
              <a:rPr lang="en-IN" dirty="0" err="1"/>
              <a:t>kRYúW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4681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BDB258-58CC-44AE-80BE-DB2ADED7CF91}"/>
              </a:ext>
            </a:extLst>
          </p:cNvPr>
          <p:cNvSpPr/>
          <p:nvPr/>
        </p:nvSpPr>
        <p:spPr>
          <a:xfrm>
            <a:off x="0" y="5392855"/>
            <a:ext cx="12192000" cy="146514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99DC3-5337-4A10-BCF9-F11836EDAFCE}"/>
              </a:ext>
            </a:extLst>
          </p:cNvPr>
          <p:cNvSpPr txBox="1"/>
          <p:nvPr/>
        </p:nvSpPr>
        <p:spPr>
          <a:xfrm>
            <a:off x="0" y="5402474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4400" b="1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mil-049" pitchFamily="2" charset="0"/>
              </a:defRPr>
            </a:lvl1pPr>
          </a:lstStyle>
          <a:p>
            <a:r>
              <a:rPr lang="en-IN" dirty="0" err="1"/>
              <a:t>EXLj§úX</a:t>
            </a:r>
            <a:r>
              <a:rPr lang="en-IN" dirty="0"/>
              <a:t> ª</a:t>
            </a:r>
            <a:r>
              <a:rPr lang="en-IN" dirty="0" err="1"/>
              <a:t>Ll</a:t>
            </a:r>
            <a:r>
              <a:rPr lang="en-IN" dirty="0"/>
              <a:t> </a:t>
            </a:r>
            <a:r>
              <a:rPr lang="en-IN" dirty="0" err="1"/>
              <a:t>ùT¬VYúW</a:t>
            </a:r>
            <a:endParaRPr lang="en-IN" dirty="0"/>
          </a:p>
          <a:p>
            <a:r>
              <a:rPr lang="en-IN" dirty="0" err="1"/>
              <a:t>EmûU</a:t>
            </a:r>
            <a:r>
              <a:rPr lang="en-IN" dirty="0"/>
              <a:t> </a:t>
            </a:r>
            <a:r>
              <a:rPr lang="en-IN" dirty="0" err="1"/>
              <a:t>Sôu</a:t>
            </a:r>
            <a:r>
              <a:rPr lang="en-IN" dirty="0"/>
              <a:t> </a:t>
            </a:r>
            <a:r>
              <a:rPr lang="en-IN" dirty="0" err="1"/>
              <a:t>TôÓúYu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385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40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Tamil-049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christopher</dc:creator>
  <cp:lastModifiedBy>User</cp:lastModifiedBy>
  <cp:revision>62</cp:revision>
  <dcterms:created xsi:type="dcterms:W3CDTF">2019-11-02T16:27:41Z</dcterms:created>
  <dcterms:modified xsi:type="dcterms:W3CDTF">2021-01-25T08:41:12Z</dcterms:modified>
</cp:coreProperties>
</file>