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5" r:id="rId4"/>
    <p:sldId id="391" r:id="rId5"/>
    <p:sldId id="392" r:id="rId6"/>
    <p:sldId id="396" r:id="rId7"/>
    <p:sldId id="393" r:id="rId8"/>
    <p:sldId id="394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70CC1-D08E-43FD-B383-4E9010FABC57}" v="3" dt="2021-02-07T00:53:37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F070CC1-D08E-43FD-B383-4E9010FABC57}"/>
    <pc:docChg chg="addSld modSld">
      <pc:chgData name="Samson Christopher" userId="6a13b5f1e64a53ae" providerId="LiveId" clId="{AF070CC1-D08E-43FD-B383-4E9010FABC57}" dt="2021-02-07T00:53:37.490" v="32"/>
      <pc:docMkLst>
        <pc:docMk/>
      </pc:docMkLst>
      <pc:sldChg chg="modSp add mod">
        <pc:chgData name="Samson Christopher" userId="6a13b5f1e64a53ae" providerId="LiveId" clId="{AF070CC1-D08E-43FD-B383-4E9010FABC57}" dt="2021-02-07T00:53:25.221" v="30" actId="1036"/>
        <pc:sldMkLst>
          <pc:docMk/>
          <pc:sldMk cId="421009140" sldId="395"/>
        </pc:sldMkLst>
        <pc:spChg chg="mod">
          <ac:chgData name="Samson Christopher" userId="6a13b5f1e64a53ae" providerId="LiveId" clId="{AF070CC1-D08E-43FD-B383-4E9010FABC57}" dt="2021-02-07T00:53:25.221" v="30" actId="1036"/>
          <ac:spMkLst>
            <pc:docMk/>
            <pc:sldMk cId="421009140" sldId="395"/>
            <ac:spMk id="4" creationId="{9DDEFD38-1494-48B6-B747-6F0F9085D7AD}"/>
          </ac:spMkLst>
        </pc:spChg>
      </pc:sldChg>
      <pc:sldChg chg="add">
        <pc:chgData name="Samson Christopher" userId="6a13b5f1e64a53ae" providerId="LiveId" clId="{AF070CC1-D08E-43FD-B383-4E9010FABC57}" dt="2021-02-07T00:53:34.901" v="31"/>
        <pc:sldMkLst>
          <pc:docMk/>
          <pc:sldMk cId="1101812529" sldId="396"/>
        </pc:sldMkLst>
      </pc:sldChg>
      <pc:sldChg chg="add">
        <pc:chgData name="Samson Christopher" userId="6a13b5f1e64a53ae" providerId="LiveId" clId="{AF070CC1-D08E-43FD-B383-4E9010FABC57}" dt="2021-02-07T00:53:37.490" v="32"/>
        <pc:sldMkLst>
          <pc:docMk/>
          <pc:sldMk cId="639934622" sldId="397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DD886-050A-4DDB-9F1C-F515548C718B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ùTVúW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SôÜLs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A±dûL</a:t>
            </a:r>
            <a:r>
              <a:rPr lang="en-IN" dirty="0"/>
              <a:t> </a:t>
            </a:r>
            <a:r>
              <a:rPr lang="en-IN" dirty="0" err="1"/>
              <a:t>ùNnÙm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FD38-1494-48B6-B747-6F0F9085D7A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ØZeLôp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ØPe¡Óm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NôTm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Ø±j§Óm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FD38-1494-48B6-B747-6F0F9085D7AD}"/>
              </a:ext>
            </a:extLst>
          </p:cNvPr>
          <p:cNvSpPr txBox="1"/>
          <p:nvPr/>
        </p:nvSpPr>
        <p:spPr>
          <a:xfrm>
            <a:off x="0" y="57128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0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19FEB-54F9-4B49-876F-79E433299C15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NLX </a:t>
            </a:r>
            <a:r>
              <a:rPr lang="en-IN" dirty="0" err="1"/>
              <a:t>TôYm</a:t>
            </a:r>
            <a:r>
              <a:rPr lang="en-IN" dirty="0"/>
              <a:t> ¿</a:t>
            </a:r>
            <a:r>
              <a:rPr lang="en-IN" dirty="0" err="1"/>
              <a:t>d¡Óm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NôjRôu</a:t>
            </a:r>
            <a:r>
              <a:rPr lang="en-IN" dirty="0"/>
              <a:t> </a:t>
            </a:r>
            <a:r>
              <a:rPr lang="en-IN" dirty="0" err="1"/>
              <a:t>TVkÕ</a:t>
            </a:r>
            <a:r>
              <a:rPr lang="en-IN" dirty="0"/>
              <a:t> </a:t>
            </a:r>
            <a:r>
              <a:rPr lang="en-IN" dirty="0" err="1"/>
              <a:t>K¥Óm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F56BF-9449-4D11-8B45-FFE9C9A88477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§«p </a:t>
            </a:r>
            <a:r>
              <a:rPr lang="en-IN" dirty="0" err="1"/>
              <a:t>ÑLjûR</a:t>
            </a:r>
            <a:r>
              <a:rPr lang="en-IN" dirty="0"/>
              <a:t> </a:t>
            </a:r>
            <a:r>
              <a:rPr lang="en-IN" dirty="0" err="1"/>
              <a:t>Rk§Óm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YßûU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¾oj§Óm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FD38-1494-48B6-B747-6F0F9085D7AD}"/>
              </a:ext>
            </a:extLst>
          </p:cNvPr>
          <p:cNvSpPr txBox="1"/>
          <p:nvPr/>
        </p:nvSpPr>
        <p:spPr>
          <a:xfrm>
            <a:off x="0" y="57128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81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3D326-0BF9-49FA-977D-8FF6F7F2B4DC}"/>
              </a:ext>
            </a:extLst>
          </p:cNvPr>
          <p:cNvSpPr txBox="1"/>
          <p:nvPr/>
        </p:nvSpPr>
        <p:spPr>
          <a:xfrm>
            <a:off x="-1" y="540192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Rk§Óm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BºoYôRm</a:t>
            </a:r>
            <a:r>
              <a:rPr lang="en-IN" dirty="0"/>
              <a:t> </a:t>
            </a:r>
            <a:r>
              <a:rPr lang="en-IN" dirty="0" err="1"/>
              <a:t>Rk§Óm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03BE8-5194-4E36-9076-BB78F59CB9FF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Uk§W</a:t>
            </a:r>
            <a:r>
              <a:rPr lang="en-IN" dirty="0"/>
              <a:t> ã²Vm </a:t>
            </a:r>
            <a:r>
              <a:rPr lang="en-IN" dirty="0" err="1"/>
              <a:t>EûPj§Óm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ùNn®û</a:t>
            </a:r>
            <a:r>
              <a:rPr lang="en-IN" dirty="0"/>
              <a:t>] </a:t>
            </a:r>
            <a:r>
              <a:rPr lang="en-IN" dirty="0" err="1"/>
              <a:t>LhÓLs</a:t>
            </a:r>
            <a:r>
              <a:rPr lang="en-IN" dirty="0"/>
              <a:t> </a:t>
            </a:r>
            <a:r>
              <a:rPr lang="en-IN" dirty="0" err="1"/>
              <a:t>A¯j§Óm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FD38-1494-48B6-B747-6F0F9085D7AD}"/>
              </a:ext>
            </a:extLst>
          </p:cNvPr>
          <p:cNvSpPr txBox="1"/>
          <p:nvPr/>
        </p:nvSpPr>
        <p:spPr>
          <a:xfrm>
            <a:off x="0" y="57128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93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121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2021-02-07T00:53:38Z</dcterms:modified>
</cp:coreProperties>
</file>